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4" r:id="rId1"/>
  </p:sldMasterIdLst>
  <p:notesMasterIdLst>
    <p:notesMasterId r:id="rId15"/>
  </p:notesMasterIdLst>
  <p:sldIdLst>
    <p:sldId id="256" r:id="rId2"/>
    <p:sldId id="400" r:id="rId3"/>
    <p:sldId id="405" r:id="rId4"/>
    <p:sldId id="401" r:id="rId5"/>
    <p:sldId id="410" r:id="rId6"/>
    <p:sldId id="403" r:id="rId7"/>
    <p:sldId id="411" r:id="rId8"/>
    <p:sldId id="402" r:id="rId9"/>
    <p:sldId id="406" r:id="rId10"/>
    <p:sldId id="404" r:id="rId11"/>
    <p:sldId id="407" r:id="rId12"/>
    <p:sldId id="409" r:id="rId13"/>
    <p:sldId id="40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808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1117" autoAdjust="0"/>
  </p:normalViewPr>
  <p:slideViewPr>
    <p:cSldViewPr>
      <p:cViewPr varScale="1">
        <p:scale>
          <a:sx n="61" d="100"/>
          <a:sy n="61" d="100"/>
        </p:scale>
        <p:origin x="1656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900359-BE95-4342-8401-8ED034262CA7}" type="doc">
      <dgm:prSet loTypeId="urn:microsoft.com/office/officeart/2005/8/layout/bProcess4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s-VE"/>
        </a:p>
      </dgm:t>
    </dgm:pt>
    <dgm:pt modelId="{576D2994-FBD4-4285-A1C6-B4C9F3C8CE64}">
      <dgm:prSet phldrT="[Texto]"/>
      <dgm:spPr>
        <a:solidFill>
          <a:srgbClr val="92D050"/>
        </a:solidFill>
      </dgm:spPr>
      <dgm:t>
        <a:bodyPr/>
        <a:lstStyle/>
        <a:p>
          <a:r>
            <a:rPr lang="es-VE" b="1" dirty="0">
              <a:solidFill>
                <a:schemeClr val="bg1"/>
              </a:solidFill>
            </a:rPr>
            <a:t>Comunicar a la junta de iglesia</a:t>
          </a:r>
        </a:p>
        <a:p>
          <a:r>
            <a:rPr lang="es-VE" b="1" dirty="0">
              <a:solidFill>
                <a:schemeClr val="bg1"/>
              </a:solidFill>
            </a:rPr>
            <a:t>Nombrar la comisión de consolidación y disc.</a:t>
          </a:r>
        </a:p>
      </dgm:t>
    </dgm:pt>
    <dgm:pt modelId="{5E8190C1-FDC3-41CF-8672-2A698F9080B1}" type="parTrans" cxnId="{FB901031-FBFC-4124-9CC0-2288568F5787}">
      <dgm:prSet/>
      <dgm:spPr/>
      <dgm:t>
        <a:bodyPr/>
        <a:lstStyle/>
        <a:p>
          <a:endParaRPr lang="es-VE"/>
        </a:p>
      </dgm:t>
    </dgm:pt>
    <dgm:pt modelId="{135652DB-6609-4873-B547-DA58D1E85D06}" type="sibTrans" cxnId="{FB901031-FBFC-4124-9CC0-2288568F5787}">
      <dgm:prSet/>
      <dgm:spPr>
        <a:solidFill>
          <a:srgbClr val="00B0F0"/>
        </a:solidFill>
      </dgm:spPr>
      <dgm:t>
        <a:bodyPr/>
        <a:lstStyle/>
        <a:p>
          <a:endParaRPr lang="es-VE"/>
        </a:p>
      </dgm:t>
    </dgm:pt>
    <dgm:pt modelId="{C02FEBF6-4027-452B-9A04-B5914DBF14A0}">
      <dgm:prSet phldrT="[Texto]"/>
      <dgm:spPr/>
      <dgm:t>
        <a:bodyPr/>
        <a:lstStyle/>
        <a:p>
          <a:r>
            <a:rPr lang="es-VE" b="1" dirty="0">
              <a:solidFill>
                <a:schemeClr val="tx1"/>
              </a:solidFill>
            </a:rPr>
            <a:t>Nombrar al coord. Discipulado, quien trabajará con la planilla de discipulado y visitación semanal </a:t>
          </a:r>
        </a:p>
      </dgm:t>
    </dgm:pt>
    <dgm:pt modelId="{039E4DC8-26B6-4003-8672-7EB1279AE90B}" type="parTrans" cxnId="{C3D326C0-4232-43B8-B69A-AE5A642972B5}">
      <dgm:prSet/>
      <dgm:spPr/>
      <dgm:t>
        <a:bodyPr/>
        <a:lstStyle/>
        <a:p>
          <a:endParaRPr lang="es-VE"/>
        </a:p>
      </dgm:t>
    </dgm:pt>
    <dgm:pt modelId="{35E79442-BCDA-4BCF-BBB0-01093D1F58D1}" type="sibTrans" cxnId="{C3D326C0-4232-43B8-B69A-AE5A642972B5}">
      <dgm:prSet/>
      <dgm:spPr>
        <a:solidFill>
          <a:srgbClr val="00B0F0"/>
        </a:solidFill>
      </dgm:spPr>
      <dgm:t>
        <a:bodyPr/>
        <a:lstStyle/>
        <a:p>
          <a:endParaRPr lang="es-VE"/>
        </a:p>
      </dgm:t>
    </dgm:pt>
    <dgm:pt modelId="{E4441D69-DAEC-4C16-89AD-A4EB894A4802}">
      <dgm:prSet phldrT="[Texto]"/>
      <dgm:spPr>
        <a:solidFill>
          <a:srgbClr val="0070C0"/>
        </a:solidFill>
      </dgm:spPr>
      <dgm:t>
        <a:bodyPr/>
        <a:lstStyle/>
        <a:p>
          <a:r>
            <a:rPr lang="es-VE" b="1" dirty="0">
              <a:solidFill>
                <a:schemeClr val="tx1"/>
              </a:solidFill>
            </a:rPr>
            <a:t>Organizar a cada nuevo miembro en grupos pequeños</a:t>
          </a:r>
        </a:p>
        <a:p>
          <a:r>
            <a:rPr lang="es-VE" b="1" dirty="0">
              <a:solidFill>
                <a:schemeClr val="tx1"/>
              </a:solidFill>
            </a:rPr>
            <a:t>Asegurarse que reciba Estudio Bíblico</a:t>
          </a:r>
          <a:endParaRPr lang="es-VE" b="1" dirty="0"/>
        </a:p>
      </dgm:t>
    </dgm:pt>
    <dgm:pt modelId="{A2E3AD0D-E9E1-4F3D-BCCA-FE18C7543775}" type="parTrans" cxnId="{6698E3C0-7F0C-4A50-9C25-E364ECB1066E}">
      <dgm:prSet/>
      <dgm:spPr/>
      <dgm:t>
        <a:bodyPr/>
        <a:lstStyle/>
        <a:p>
          <a:endParaRPr lang="es-VE"/>
        </a:p>
      </dgm:t>
    </dgm:pt>
    <dgm:pt modelId="{91C0339D-30D8-4C40-A482-BF36D53581F4}" type="sibTrans" cxnId="{6698E3C0-7F0C-4A50-9C25-E364ECB1066E}">
      <dgm:prSet/>
      <dgm:spPr>
        <a:solidFill>
          <a:srgbClr val="00B0F0"/>
        </a:solidFill>
      </dgm:spPr>
      <dgm:t>
        <a:bodyPr/>
        <a:lstStyle/>
        <a:p>
          <a:endParaRPr lang="es-VE"/>
        </a:p>
      </dgm:t>
    </dgm:pt>
    <dgm:pt modelId="{D6A132B5-EC8F-4DD7-BC00-530ED6268467}">
      <dgm:prSet phldrT="[Tex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VE" b="1" dirty="0">
              <a:solidFill>
                <a:schemeClr val="tx1"/>
              </a:solidFill>
            </a:rPr>
            <a:t>Asegurarse que cada iglesia tenga clase Post-bautismal</a:t>
          </a:r>
        </a:p>
      </dgm:t>
    </dgm:pt>
    <dgm:pt modelId="{CDBA9016-DD3D-456E-AA77-DE14FBA6CE15}" type="parTrans" cxnId="{F9A2A284-D256-40E2-8DC1-7A024FDB4C0A}">
      <dgm:prSet/>
      <dgm:spPr/>
      <dgm:t>
        <a:bodyPr/>
        <a:lstStyle/>
        <a:p>
          <a:endParaRPr lang="es-VE"/>
        </a:p>
      </dgm:t>
    </dgm:pt>
    <dgm:pt modelId="{8ED8409D-2FE3-454C-B40A-42BDC619F7F7}" type="sibTrans" cxnId="{F9A2A284-D256-40E2-8DC1-7A024FDB4C0A}">
      <dgm:prSet/>
      <dgm:spPr>
        <a:solidFill>
          <a:srgbClr val="00B0F0"/>
        </a:solidFill>
      </dgm:spPr>
      <dgm:t>
        <a:bodyPr/>
        <a:lstStyle/>
        <a:p>
          <a:endParaRPr lang="es-VE"/>
        </a:p>
      </dgm:t>
    </dgm:pt>
    <dgm:pt modelId="{C38FFAA9-B3CD-44D5-90EB-4316B4AE53DF}">
      <dgm:prSet phldrT="[Texto]"/>
      <dgm:spPr>
        <a:solidFill>
          <a:srgbClr val="00B0F0"/>
        </a:solidFill>
      </dgm:spPr>
      <dgm:t>
        <a:bodyPr/>
        <a:lstStyle/>
        <a:p>
          <a:r>
            <a:rPr lang="es-VE" b="1" dirty="0">
              <a:solidFill>
                <a:schemeClr val="bg1"/>
              </a:solidFill>
            </a:rPr>
            <a:t>Envió</a:t>
          </a:r>
          <a:r>
            <a:rPr lang="es-VE" b="1" baseline="0" dirty="0">
              <a:solidFill>
                <a:schemeClr val="bg1"/>
              </a:solidFill>
            </a:rPr>
            <a:t> de la carta pastoral a los nuevos miembros quincenalmente</a:t>
          </a:r>
          <a:endParaRPr lang="es-VE" b="1" dirty="0">
            <a:solidFill>
              <a:schemeClr val="bg1"/>
            </a:solidFill>
          </a:endParaRPr>
        </a:p>
      </dgm:t>
    </dgm:pt>
    <dgm:pt modelId="{9EA5F3D4-115B-4E2D-B0B4-B491EEE1236C}" type="parTrans" cxnId="{308C1490-75AA-41C2-AE57-984D1A9EB692}">
      <dgm:prSet/>
      <dgm:spPr/>
      <dgm:t>
        <a:bodyPr/>
        <a:lstStyle/>
        <a:p>
          <a:endParaRPr lang="es-VE"/>
        </a:p>
      </dgm:t>
    </dgm:pt>
    <dgm:pt modelId="{CDA4BDF8-7A06-4AF3-8AF6-9804A5E38C99}" type="sibTrans" cxnId="{308C1490-75AA-41C2-AE57-984D1A9EB692}">
      <dgm:prSet/>
      <dgm:spPr>
        <a:solidFill>
          <a:srgbClr val="00B0F0"/>
        </a:solidFill>
      </dgm:spPr>
      <dgm:t>
        <a:bodyPr/>
        <a:lstStyle/>
        <a:p>
          <a:endParaRPr lang="es-VE"/>
        </a:p>
      </dgm:t>
    </dgm:pt>
    <dgm:pt modelId="{04130F60-C34A-4743-95AC-62905BC4B441}">
      <dgm:prSet phldrT="[Texto]"/>
      <dgm:spPr/>
      <dgm:t>
        <a:bodyPr/>
        <a:lstStyle/>
        <a:p>
          <a:r>
            <a:rPr lang="es-VE" b="1" dirty="0">
              <a:solidFill>
                <a:schemeClr val="bg1"/>
              </a:solidFill>
            </a:rPr>
            <a:t>Reunión</a:t>
          </a:r>
          <a:r>
            <a:rPr lang="es-VE" b="1" baseline="0" dirty="0">
              <a:solidFill>
                <a:schemeClr val="bg1"/>
              </a:solidFill>
            </a:rPr>
            <a:t> evaluativa mensual con la comisión de consolidación y discipulado</a:t>
          </a:r>
          <a:endParaRPr lang="es-VE" b="1" dirty="0">
            <a:solidFill>
              <a:schemeClr val="bg1"/>
            </a:solidFill>
          </a:endParaRPr>
        </a:p>
      </dgm:t>
    </dgm:pt>
    <dgm:pt modelId="{9C10F420-67DF-4AB2-9D65-F55940885A1A}" type="parTrans" cxnId="{FE1E7E6B-7850-4CC0-B575-BEEDA40DCFB0}">
      <dgm:prSet/>
      <dgm:spPr/>
      <dgm:t>
        <a:bodyPr/>
        <a:lstStyle/>
        <a:p>
          <a:endParaRPr lang="es-VE"/>
        </a:p>
      </dgm:t>
    </dgm:pt>
    <dgm:pt modelId="{6DC2DDDF-6F20-459A-AD0C-AE30A69F75B0}" type="sibTrans" cxnId="{FE1E7E6B-7850-4CC0-B575-BEEDA40DCFB0}">
      <dgm:prSet/>
      <dgm:spPr>
        <a:solidFill>
          <a:srgbClr val="00B0F0"/>
        </a:solidFill>
      </dgm:spPr>
      <dgm:t>
        <a:bodyPr/>
        <a:lstStyle/>
        <a:p>
          <a:endParaRPr lang="es-VE"/>
        </a:p>
      </dgm:t>
    </dgm:pt>
    <dgm:pt modelId="{DC1F1B17-7220-46D5-9A2E-DB87576CBD7E}">
      <dgm:prSet phldrT="[Texto]"/>
      <dgm:spPr>
        <a:solidFill>
          <a:srgbClr val="002060"/>
        </a:solidFill>
      </dgm:spPr>
      <dgm:t>
        <a:bodyPr/>
        <a:lstStyle/>
        <a:p>
          <a:r>
            <a:rPr lang="es-VE" b="1" dirty="0">
              <a:solidFill>
                <a:schemeClr val="tx1"/>
              </a:solidFill>
            </a:rPr>
            <a:t>Celebrar los festivales para nuevos conversos </a:t>
          </a:r>
        </a:p>
        <a:p>
          <a:r>
            <a:rPr lang="es-VE" b="1" dirty="0">
              <a:solidFill>
                <a:schemeClr val="tx1"/>
              </a:solidFill>
            </a:rPr>
            <a:t>Entregar material </a:t>
          </a:r>
        </a:p>
      </dgm:t>
    </dgm:pt>
    <dgm:pt modelId="{758AECFD-1D94-4684-A5DD-92038C383058}" type="parTrans" cxnId="{B283BCFA-E605-4C78-86D4-440E11F087C7}">
      <dgm:prSet/>
      <dgm:spPr/>
      <dgm:t>
        <a:bodyPr/>
        <a:lstStyle/>
        <a:p>
          <a:endParaRPr lang="es-VE"/>
        </a:p>
      </dgm:t>
    </dgm:pt>
    <dgm:pt modelId="{6E1D50D8-A831-4660-A650-2C0FBCAC975A}" type="sibTrans" cxnId="{B283BCFA-E605-4C78-86D4-440E11F087C7}">
      <dgm:prSet/>
      <dgm:spPr>
        <a:solidFill>
          <a:srgbClr val="00B0F0"/>
        </a:solidFill>
      </dgm:spPr>
      <dgm:t>
        <a:bodyPr/>
        <a:lstStyle/>
        <a:p>
          <a:endParaRPr lang="es-VE"/>
        </a:p>
      </dgm:t>
    </dgm:pt>
    <dgm:pt modelId="{6D58656F-D109-4058-AD19-FDC7732C686B}">
      <dgm:prSet phldrT="[Texto]"/>
      <dgm:spPr/>
      <dgm:t>
        <a:bodyPr/>
        <a:lstStyle/>
        <a:p>
          <a:r>
            <a:rPr lang="es-VE" b="1" dirty="0"/>
            <a:t>Celebrar los Sábados y semana sobre discipulado</a:t>
          </a:r>
        </a:p>
      </dgm:t>
    </dgm:pt>
    <dgm:pt modelId="{F7893EAA-EF77-47BD-976F-D7A5AD582515}" type="parTrans" cxnId="{5DDC8C9A-AAE5-4B5A-B68B-005DDEC3E0C4}">
      <dgm:prSet/>
      <dgm:spPr/>
      <dgm:t>
        <a:bodyPr/>
        <a:lstStyle/>
        <a:p>
          <a:endParaRPr lang="es-VE"/>
        </a:p>
      </dgm:t>
    </dgm:pt>
    <dgm:pt modelId="{13D89F33-9ECC-489A-8988-D856467051E2}" type="sibTrans" cxnId="{5DDC8C9A-AAE5-4B5A-B68B-005DDEC3E0C4}">
      <dgm:prSet/>
      <dgm:spPr>
        <a:solidFill>
          <a:srgbClr val="00B0F0"/>
        </a:solidFill>
      </dgm:spPr>
      <dgm:t>
        <a:bodyPr/>
        <a:lstStyle/>
        <a:p>
          <a:endParaRPr lang="es-VE"/>
        </a:p>
      </dgm:t>
    </dgm:pt>
    <dgm:pt modelId="{D58181C2-CD94-48EF-8915-341E26E95E57}">
      <dgm:prSet phldrT="[Texto]"/>
      <dgm:spPr/>
      <dgm:t>
        <a:bodyPr/>
        <a:lstStyle/>
        <a:p>
          <a:r>
            <a:rPr lang="es-VE" b="1" dirty="0">
              <a:solidFill>
                <a:schemeClr val="tx1"/>
              </a:solidFill>
            </a:rPr>
            <a:t>Realizar programas recreativos para nuevos conversos</a:t>
          </a:r>
        </a:p>
      </dgm:t>
    </dgm:pt>
    <dgm:pt modelId="{D3AE07C8-C791-4749-AB96-9EF8DD076312}" type="parTrans" cxnId="{3ED1AC41-FE76-434F-9146-75511E633D0B}">
      <dgm:prSet/>
      <dgm:spPr/>
      <dgm:t>
        <a:bodyPr/>
        <a:lstStyle/>
        <a:p>
          <a:endParaRPr lang="es-VE"/>
        </a:p>
      </dgm:t>
    </dgm:pt>
    <dgm:pt modelId="{63C575F7-2EE8-4C33-93FC-495B28CE72BF}" type="sibTrans" cxnId="{3ED1AC41-FE76-434F-9146-75511E633D0B}">
      <dgm:prSet/>
      <dgm:spPr/>
      <dgm:t>
        <a:bodyPr/>
        <a:lstStyle/>
        <a:p>
          <a:endParaRPr lang="es-VE"/>
        </a:p>
      </dgm:t>
    </dgm:pt>
    <dgm:pt modelId="{F01ACC95-4686-4721-91DA-51BD871658D1}" type="pres">
      <dgm:prSet presAssocID="{58900359-BE95-4342-8401-8ED034262CA7}" presName="Name0" presStyleCnt="0">
        <dgm:presLayoutVars>
          <dgm:dir/>
          <dgm:resizeHandles/>
        </dgm:presLayoutVars>
      </dgm:prSet>
      <dgm:spPr/>
    </dgm:pt>
    <dgm:pt modelId="{D2AE51CB-3230-44A3-BF1F-37E9084F5612}" type="pres">
      <dgm:prSet presAssocID="{576D2994-FBD4-4285-A1C6-B4C9F3C8CE64}" presName="compNode" presStyleCnt="0"/>
      <dgm:spPr/>
    </dgm:pt>
    <dgm:pt modelId="{C63B997E-1E58-4EC1-96B0-B66984369022}" type="pres">
      <dgm:prSet presAssocID="{576D2994-FBD4-4285-A1C6-B4C9F3C8CE64}" presName="dummyConnPt" presStyleCnt="0"/>
      <dgm:spPr/>
    </dgm:pt>
    <dgm:pt modelId="{E629EFB3-0769-4683-A0D3-B28DF11F0C88}" type="pres">
      <dgm:prSet presAssocID="{576D2994-FBD4-4285-A1C6-B4C9F3C8CE64}" presName="node" presStyleLbl="node1" presStyleIdx="0" presStyleCnt="9">
        <dgm:presLayoutVars>
          <dgm:bulletEnabled val="1"/>
        </dgm:presLayoutVars>
      </dgm:prSet>
      <dgm:spPr/>
    </dgm:pt>
    <dgm:pt modelId="{A2D41B15-6008-4428-ACE5-54CBE62F5CA5}" type="pres">
      <dgm:prSet presAssocID="{135652DB-6609-4873-B547-DA58D1E85D06}" presName="sibTrans" presStyleLbl="bgSibTrans2D1" presStyleIdx="0" presStyleCnt="8"/>
      <dgm:spPr/>
    </dgm:pt>
    <dgm:pt modelId="{E8239C4E-E6FF-4C17-AAB9-B0BD987AA3F8}" type="pres">
      <dgm:prSet presAssocID="{C02FEBF6-4027-452B-9A04-B5914DBF14A0}" presName="compNode" presStyleCnt="0"/>
      <dgm:spPr/>
    </dgm:pt>
    <dgm:pt modelId="{534284E0-3FDA-4CC3-87F6-399BFCC69419}" type="pres">
      <dgm:prSet presAssocID="{C02FEBF6-4027-452B-9A04-B5914DBF14A0}" presName="dummyConnPt" presStyleCnt="0"/>
      <dgm:spPr/>
    </dgm:pt>
    <dgm:pt modelId="{675181CB-C762-45C5-A522-18008C80ABD8}" type="pres">
      <dgm:prSet presAssocID="{C02FEBF6-4027-452B-9A04-B5914DBF14A0}" presName="node" presStyleLbl="node1" presStyleIdx="1" presStyleCnt="9">
        <dgm:presLayoutVars>
          <dgm:bulletEnabled val="1"/>
        </dgm:presLayoutVars>
      </dgm:prSet>
      <dgm:spPr/>
    </dgm:pt>
    <dgm:pt modelId="{21A32E40-E56F-472E-8CED-4E86429AE542}" type="pres">
      <dgm:prSet presAssocID="{35E79442-BCDA-4BCF-BBB0-01093D1F58D1}" presName="sibTrans" presStyleLbl="bgSibTrans2D1" presStyleIdx="1" presStyleCnt="8"/>
      <dgm:spPr/>
    </dgm:pt>
    <dgm:pt modelId="{C84FBA5A-571D-4533-B055-77BCD70809D6}" type="pres">
      <dgm:prSet presAssocID="{E4441D69-DAEC-4C16-89AD-A4EB894A4802}" presName="compNode" presStyleCnt="0"/>
      <dgm:spPr/>
    </dgm:pt>
    <dgm:pt modelId="{62B209C7-2664-45C2-B3EC-0C5130370110}" type="pres">
      <dgm:prSet presAssocID="{E4441D69-DAEC-4C16-89AD-A4EB894A4802}" presName="dummyConnPt" presStyleCnt="0"/>
      <dgm:spPr/>
    </dgm:pt>
    <dgm:pt modelId="{E2969E77-B2A7-4E79-9B0E-80A667044348}" type="pres">
      <dgm:prSet presAssocID="{E4441D69-DAEC-4C16-89AD-A4EB894A4802}" presName="node" presStyleLbl="node1" presStyleIdx="2" presStyleCnt="9">
        <dgm:presLayoutVars>
          <dgm:bulletEnabled val="1"/>
        </dgm:presLayoutVars>
      </dgm:prSet>
      <dgm:spPr/>
    </dgm:pt>
    <dgm:pt modelId="{70A1CC7F-6700-41FA-AE31-E8EAE8C49ADB}" type="pres">
      <dgm:prSet presAssocID="{91C0339D-30D8-4C40-A482-BF36D53581F4}" presName="sibTrans" presStyleLbl="bgSibTrans2D1" presStyleIdx="2" presStyleCnt="8"/>
      <dgm:spPr/>
    </dgm:pt>
    <dgm:pt modelId="{53BCF445-F1F1-4A4E-BA87-8A53A685FACD}" type="pres">
      <dgm:prSet presAssocID="{D6A132B5-EC8F-4DD7-BC00-530ED6268467}" presName="compNode" presStyleCnt="0"/>
      <dgm:spPr/>
    </dgm:pt>
    <dgm:pt modelId="{56DF8A21-C521-40D1-88CF-2129103A5DCD}" type="pres">
      <dgm:prSet presAssocID="{D6A132B5-EC8F-4DD7-BC00-530ED6268467}" presName="dummyConnPt" presStyleCnt="0"/>
      <dgm:spPr/>
    </dgm:pt>
    <dgm:pt modelId="{595B95CD-1FEF-4B39-8300-E96EFC1C3B9A}" type="pres">
      <dgm:prSet presAssocID="{D6A132B5-EC8F-4DD7-BC00-530ED6268467}" presName="node" presStyleLbl="node1" presStyleIdx="3" presStyleCnt="9">
        <dgm:presLayoutVars>
          <dgm:bulletEnabled val="1"/>
        </dgm:presLayoutVars>
      </dgm:prSet>
      <dgm:spPr/>
    </dgm:pt>
    <dgm:pt modelId="{461DE0BE-A683-4E13-B229-560513DB0FC4}" type="pres">
      <dgm:prSet presAssocID="{8ED8409D-2FE3-454C-B40A-42BDC619F7F7}" presName="sibTrans" presStyleLbl="bgSibTrans2D1" presStyleIdx="3" presStyleCnt="8"/>
      <dgm:spPr/>
    </dgm:pt>
    <dgm:pt modelId="{18C7EB11-7D18-4906-9EE6-5B50F14F906E}" type="pres">
      <dgm:prSet presAssocID="{C38FFAA9-B3CD-44D5-90EB-4316B4AE53DF}" presName="compNode" presStyleCnt="0"/>
      <dgm:spPr/>
    </dgm:pt>
    <dgm:pt modelId="{6BE306DC-1E75-4C32-9644-A228AC3BC73F}" type="pres">
      <dgm:prSet presAssocID="{C38FFAA9-B3CD-44D5-90EB-4316B4AE53DF}" presName="dummyConnPt" presStyleCnt="0"/>
      <dgm:spPr/>
    </dgm:pt>
    <dgm:pt modelId="{25C66CD7-EC1E-4E04-B0C6-F0CB551331F6}" type="pres">
      <dgm:prSet presAssocID="{C38FFAA9-B3CD-44D5-90EB-4316B4AE53DF}" presName="node" presStyleLbl="node1" presStyleIdx="4" presStyleCnt="9">
        <dgm:presLayoutVars>
          <dgm:bulletEnabled val="1"/>
        </dgm:presLayoutVars>
      </dgm:prSet>
      <dgm:spPr/>
    </dgm:pt>
    <dgm:pt modelId="{FDC985E2-B025-4CD7-81A0-B9A5DE1B1D0D}" type="pres">
      <dgm:prSet presAssocID="{CDA4BDF8-7A06-4AF3-8AF6-9804A5E38C99}" presName="sibTrans" presStyleLbl="bgSibTrans2D1" presStyleIdx="4" presStyleCnt="8"/>
      <dgm:spPr/>
    </dgm:pt>
    <dgm:pt modelId="{A8F38A18-DFB8-4862-B8E0-D32F9F7052B7}" type="pres">
      <dgm:prSet presAssocID="{04130F60-C34A-4743-95AC-62905BC4B441}" presName="compNode" presStyleCnt="0"/>
      <dgm:spPr/>
    </dgm:pt>
    <dgm:pt modelId="{710A2DE6-BCBC-46C6-86FA-667BEAA8E135}" type="pres">
      <dgm:prSet presAssocID="{04130F60-C34A-4743-95AC-62905BC4B441}" presName="dummyConnPt" presStyleCnt="0"/>
      <dgm:spPr/>
    </dgm:pt>
    <dgm:pt modelId="{710C5B55-5EE7-49DA-ADBF-0E4338C05E69}" type="pres">
      <dgm:prSet presAssocID="{04130F60-C34A-4743-95AC-62905BC4B441}" presName="node" presStyleLbl="node1" presStyleIdx="5" presStyleCnt="9">
        <dgm:presLayoutVars>
          <dgm:bulletEnabled val="1"/>
        </dgm:presLayoutVars>
      </dgm:prSet>
      <dgm:spPr/>
    </dgm:pt>
    <dgm:pt modelId="{7DD5CAA1-6A1A-4252-A2AD-1B3511FFB3E6}" type="pres">
      <dgm:prSet presAssocID="{6DC2DDDF-6F20-459A-AD0C-AE30A69F75B0}" presName="sibTrans" presStyleLbl="bgSibTrans2D1" presStyleIdx="5" presStyleCnt="8"/>
      <dgm:spPr/>
    </dgm:pt>
    <dgm:pt modelId="{D157FA29-1E60-4F9B-BCEC-AFCDDF25EBEF}" type="pres">
      <dgm:prSet presAssocID="{DC1F1B17-7220-46D5-9A2E-DB87576CBD7E}" presName="compNode" presStyleCnt="0"/>
      <dgm:spPr/>
    </dgm:pt>
    <dgm:pt modelId="{F276DE8F-B36B-4D22-B8D9-EF2106564781}" type="pres">
      <dgm:prSet presAssocID="{DC1F1B17-7220-46D5-9A2E-DB87576CBD7E}" presName="dummyConnPt" presStyleCnt="0"/>
      <dgm:spPr/>
    </dgm:pt>
    <dgm:pt modelId="{515C16BF-A7EB-4EED-8491-4B3E2E1B30DC}" type="pres">
      <dgm:prSet presAssocID="{DC1F1B17-7220-46D5-9A2E-DB87576CBD7E}" presName="node" presStyleLbl="node1" presStyleIdx="6" presStyleCnt="9">
        <dgm:presLayoutVars>
          <dgm:bulletEnabled val="1"/>
        </dgm:presLayoutVars>
      </dgm:prSet>
      <dgm:spPr/>
    </dgm:pt>
    <dgm:pt modelId="{4D4E5ED8-1CAB-4D0C-AF9B-698FBF26FD8D}" type="pres">
      <dgm:prSet presAssocID="{6E1D50D8-A831-4660-A650-2C0FBCAC975A}" presName="sibTrans" presStyleLbl="bgSibTrans2D1" presStyleIdx="6" presStyleCnt="8"/>
      <dgm:spPr/>
    </dgm:pt>
    <dgm:pt modelId="{E2E09A03-F156-4505-9AE4-DF3192615E02}" type="pres">
      <dgm:prSet presAssocID="{6D58656F-D109-4058-AD19-FDC7732C686B}" presName="compNode" presStyleCnt="0"/>
      <dgm:spPr/>
    </dgm:pt>
    <dgm:pt modelId="{DBFD6619-6D16-451F-886A-7E53F4EC2983}" type="pres">
      <dgm:prSet presAssocID="{6D58656F-D109-4058-AD19-FDC7732C686B}" presName="dummyConnPt" presStyleCnt="0"/>
      <dgm:spPr/>
    </dgm:pt>
    <dgm:pt modelId="{AB8CFF2C-DB4E-41B8-99FA-96087747FCB7}" type="pres">
      <dgm:prSet presAssocID="{6D58656F-D109-4058-AD19-FDC7732C686B}" presName="node" presStyleLbl="node1" presStyleIdx="7" presStyleCnt="9">
        <dgm:presLayoutVars>
          <dgm:bulletEnabled val="1"/>
        </dgm:presLayoutVars>
      </dgm:prSet>
      <dgm:spPr/>
    </dgm:pt>
    <dgm:pt modelId="{D56BDB18-4BD4-4972-9952-A9AC81A0D4C1}" type="pres">
      <dgm:prSet presAssocID="{13D89F33-9ECC-489A-8988-D856467051E2}" presName="sibTrans" presStyleLbl="bgSibTrans2D1" presStyleIdx="7" presStyleCnt="8"/>
      <dgm:spPr/>
    </dgm:pt>
    <dgm:pt modelId="{C1C4AB37-9C08-495B-A1F9-BF3839048E16}" type="pres">
      <dgm:prSet presAssocID="{D58181C2-CD94-48EF-8915-341E26E95E57}" presName="compNode" presStyleCnt="0"/>
      <dgm:spPr/>
    </dgm:pt>
    <dgm:pt modelId="{155D89AA-A965-427D-AEA7-BF0916CBBA84}" type="pres">
      <dgm:prSet presAssocID="{D58181C2-CD94-48EF-8915-341E26E95E57}" presName="dummyConnPt" presStyleCnt="0"/>
      <dgm:spPr/>
    </dgm:pt>
    <dgm:pt modelId="{DBE2A028-5CB9-4466-A602-53E1D5EF663A}" type="pres">
      <dgm:prSet presAssocID="{D58181C2-CD94-48EF-8915-341E26E95E57}" presName="node" presStyleLbl="node1" presStyleIdx="8" presStyleCnt="9">
        <dgm:presLayoutVars>
          <dgm:bulletEnabled val="1"/>
        </dgm:presLayoutVars>
      </dgm:prSet>
      <dgm:spPr/>
    </dgm:pt>
  </dgm:ptLst>
  <dgm:cxnLst>
    <dgm:cxn modelId="{24AC3B05-9B55-4C13-9FEE-646FF59F9B79}" type="presOf" srcId="{91C0339D-30D8-4C40-A482-BF36D53581F4}" destId="{70A1CC7F-6700-41FA-AE31-E8EAE8C49ADB}" srcOrd="0" destOrd="0" presId="urn:microsoft.com/office/officeart/2005/8/layout/bProcess4"/>
    <dgm:cxn modelId="{FB901031-FBFC-4124-9CC0-2288568F5787}" srcId="{58900359-BE95-4342-8401-8ED034262CA7}" destId="{576D2994-FBD4-4285-A1C6-B4C9F3C8CE64}" srcOrd="0" destOrd="0" parTransId="{5E8190C1-FDC3-41CF-8672-2A698F9080B1}" sibTransId="{135652DB-6609-4873-B547-DA58D1E85D06}"/>
    <dgm:cxn modelId="{92529438-6CB8-4079-928E-F3A6F439F3E2}" type="presOf" srcId="{8ED8409D-2FE3-454C-B40A-42BDC619F7F7}" destId="{461DE0BE-A683-4E13-B229-560513DB0FC4}" srcOrd="0" destOrd="0" presId="urn:microsoft.com/office/officeart/2005/8/layout/bProcess4"/>
    <dgm:cxn modelId="{3ED1AC41-FE76-434F-9146-75511E633D0B}" srcId="{58900359-BE95-4342-8401-8ED034262CA7}" destId="{D58181C2-CD94-48EF-8915-341E26E95E57}" srcOrd="8" destOrd="0" parTransId="{D3AE07C8-C791-4749-AB96-9EF8DD076312}" sibTransId="{63C575F7-2EE8-4C33-93FC-495B28CE72BF}"/>
    <dgm:cxn modelId="{E836E546-01C4-4144-BD99-CD350F2D7B32}" type="presOf" srcId="{35E79442-BCDA-4BCF-BBB0-01093D1F58D1}" destId="{21A32E40-E56F-472E-8CED-4E86429AE542}" srcOrd="0" destOrd="0" presId="urn:microsoft.com/office/officeart/2005/8/layout/bProcess4"/>
    <dgm:cxn modelId="{FE1E7E6B-7850-4CC0-B575-BEEDA40DCFB0}" srcId="{58900359-BE95-4342-8401-8ED034262CA7}" destId="{04130F60-C34A-4743-95AC-62905BC4B441}" srcOrd="5" destOrd="0" parTransId="{9C10F420-67DF-4AB2-9D65-F55940885A1A}" sibTransId="{6DC2DDDF-6F20-459A-AD0C-AE30A69F75B0}"/>
    <dgm:cxn modelId="{146F556D-471E-4428-8874-F262CCF194E5}" type="presOf" srcId="{576D2994-FBD4-4285-A1C6-B4C9F3C8CE64}" destId="{E629EFB3-0769-4683-A0D3-B28DF11F0C88}" srcOrd="0" destOrd="0" presId="urn:microsoft.com/office/officeart/2005/8/layout/bProcess4"/>
    <dgm:cxn modelId="{6CF3E853-2D85-4A39-9D51-A24C39FA9F45}" type="presOf" srcId="{C38FFAA9-B3CD-44D5-90EB-4316B4AE53DF}" destId="{25C66CD7-EC1E-4E04-B0C6-F0CB551331F6}" srcOrd="0" destOrd="0" presId="urn:microsoft.com/office/officeart/2005/8/layout/bProcess4"/>
    <dgm:cxn modelId="{80F8305A-9CA2-4C21-B8F0-386987C5E994}" type="presOf" srcId="{6D58656F-D109-4058-AD19-FDC7732C686B}" destId="{AB8CFF2C-DB4E-41B8-99FA-96087747FCB7}" srcOrd="0" destOrd="0" presId="urn:microsoft.com/office/officeart/2005/8/layout/bProcess4"/>
    <dgm:cxn modelId="{F9A2A284-D256-40E2-8DC1-7A024FDB4C0A}" srcId="{58900359-BE95-4342-8401-8ED034262CA7}" destId="{D6A132B5-EC8F-4DD7-BC00-530ED6268467}" srcOrd="3" destOrd="0" parTransId="{CDBA9016-DD3D-456E-AA77-DE14FBA6CE15}" sibTransId="{8ED8409D-2FE3-454C-B40A-42BDC619F7F7}"/>
    <dgm:cxn modelId="{61383A85-2149-4692-83C3-19F4D71AE93C}" type="presOf" srcId="{13D89F33-9ECC-489A-8988-D856467051E2}" destId="{D56BDB18-4BD4-4972-9952-A9AC81A0D4C1}" srcOrd="0" destOrd="0" presId="urn:microsoft.com/office/officeart/2005/8/layout/bProcess4"/>
    <dgm:cxn modelId="{66E4688C-1BFC-4CDA-B4E2-A8809E4FB8D2}" type="presOf" srcId="{E4441D69-DAEC-4C16-89AD-A4EB894A4802}" destId="{E2969E77-B2A7-4E79-9B0E-80A667044348}" srcOrd="0" destOrd="0" presId="urn:microsoft.com/office/officeart/2005/8/layout/bProcess4"/>
    <dgm:cxn modelId="{E9C0AA8C-EB13-40E0-B6E5-662C0A0E685C}" type="presOf" srcId="{6DC2DDDF-6F20-459A-AD0C-AE30A69F75B0}" destId="{7DD5CAA1-6A1A-4252-A2AD-1B3511FFB3E6}" srcOrd="0" destOrd="0" presId="urn:microsoft.com/office/officeart/2005/8/layout/bProcess4"/>
    <dgm:cxn modelId="{308C1490-75AA-41C2-AE57-984D1A9EB692}" srcId="{58900359-BE95-4342-8401-8ED034262CA7}" destId="{C38FFAA9-B3CD-44D5-90EB-4316B4AE53DF}" srcOrd="4" destOrd="0" parTransId="{9EA5F3D4-115B-4E2D-B0B4-B491EEE1236C}" sibTransId="{CDA4BDF8-7A06-4AF3-8AF6-9804A5E38C99}"/>
    <dgm:cxn modelId="{5DDC8C9A-AAE5-4B5A-B68B-005DDEC3E0C4}" srcId="{58900359-BE95-4342-8401-8ED034262CA7}" destId="{6D58656F-D109-4058-AD19-FDC7732C686B}" srcOrd="7" destOrd="0" parTransId="{F7893EAA-EF77-47BD-976F-D7A5AD582515}" sibTransId="{13D89F33-9ECC-489A-8988-D856467051E2}"/>
    <dgm:cxn modelId="{862E8B9C-9CE4-45F9-A56F-A7DF2D6102D9}" type="presOf" srcId="{D6A132B5-EC8F-4DD7-BC00-530ED6268467}" destId="{595B95CD-1FEF-4B39-8300-E96EFC1C3B9A}" srcOrd="0" destOrd="0" presId="urn:microsoft.com/office/officeart/2005/8/layout/bProcess4"/>
    <dgm:cxn modelId="{D626729D-B35D-4027-9E1A-1D2B7401B56A}" type="presOf" srcId="{58900359-BE95-4342-8401-8ED034262CA7}" destId="{F01ACC95-4686-4721-91DA-51BD871658D1}" srcOrd="0" destOrd="0" presId="urn:microsoft.com/office/officeart/2005/8/layout/bProcess4"/>
    <dgm:cxn modelId="{7585F6A6-64BD-4E2B-B63A-107ED0BFAE4A}" type="presOf" srcId="{DC1F1B17-7220-46D5-9A2E-DB87576CBD7E}" destId="{515C16BF-A7EB-4EED-8491-4B3E2E1B30DC}" srcOrd="0" destOrd="0" presId="urn:microsoft.com/office/officeart/2005/8/layout/bProcess4"/>
    <dgm:cxn modelId="{C3D326C0-4232-43B8-B69A-AE5A642972B5}" srcId="{58900359-BE95-4342-8401-8ED034262CA7}" destId="{C02FEBF6-4027-452B-9A04-B5914DBF14A0}" srcOrd="1" destOrd="0" parTransId="{039E4DC8-26B6-4003-8672-7EB1279AE90B}" sibTransId="{35E79442-BCDA-4BCF-BBB0-01093D1F58D1}"/>
    <dgm:cxn modelId="{6698E3C0-7F0C-4A50-9C25-E364ECB1066E}" srcId="{58900359-BE95-4342-8401-8ED034262CA7}" destId="{E4441D69-DAEC-4C16-89AD-A4EB894A4802}" srcOrd="2" destOrd="0" parTransId="{A2E3AD0D-E9E1-4F3D-BCCA-FE18C7543775}" sibTransId="{91C0339D-30D8-4C40-A482-BF36D53581F4}"/>
    <dgm:cxn modelId="{687A6DC6-0273-4D77-8004-01F17FDDC254}" type="presOf" srcId="{6E1D50D8-A831-4660-A650-2C0FBCAC975A}" destId="{4D4E5ED8-1CAB-4D0C-AF9B-698FBF26FD8D}" srcOrd="0" destOrd="0" presId="urn:microsoft.com/office/officeart/2005/8/layout/bProcess4"/>
    <dgm:cxn modelId="{ACE540E5-2978-4B1A-B6A0-5DC01C9765BA}" type="presOf" srcId="{135652DB-6609-4873-B547-DA58D1E85D06}" destId="{A2D41B15-6008-4428-ACE5-54CBE62F5CA5}" srcOrd="0" destOrd="0" presId="urn:microsoft.com/office/officeart/2005/8/layout/bProcess4"/>
    <dgm:cxn modelId="{EE3770EB-D153-4D96-83DF-F6CFED973550}" type="presOf" srcId="{04130F60-C34A-4743-95AC-62905BC4B441}" destId="{710C5B55-5EE7-49DA-ADBF-0E4338C05E69}" srcOrd="0" destOrd="0" presId="urn:microsoft.com/office/officeart/2005/8/layout/bProcess4"/>
    <dgm:cxn modelId="{846B38EE-FCD2-4190-97F9-0FE2C37B0454}" type="presOf" srcId="{D58181C2-CD94-48EF-8915-341E26E95E57}" destId="{DBE2A028-5CB9-4466-A602-53E1D5EF663A}" srcOrd="0" destOrd="0" presId="urn:microsoft.com/office/officeart/2005/8/layout/bProcess4"/>
    <dgm:cxn modelId="{815D71EF-5C9E-4B62-A37F-516AA949AF12}" type="presOf" srcId="{CDA4BDF8-7A06-4AF3-8AF6-9804A5E38C99}" destId="{FDC985E2-B025-4CD7-81A0-B9A5DE1B1D0D}" srcOrd="0" destOrd="0" presId="urn:microsoft.com/office/officeart/2005/8/layout/bProcess4"/>
    <dgm:cxn modelId="{29C997F6-1C23-4746-8609-677ECA6A3BB1}" type="presOf" srcId="{C02FEBF6-4027-452B-9A04-B5914DBF14A0}" destId="{675181CB-C762-45C5-A522-18008C80ABD8}" srcOrd="0" destOrd="0" presId="urn:microsoft.com/office/officeart/2005/8/layout/bProcess4"/>
    <dgm:cxn modelId="{B283BCFA-E605-4C78-86D4-440E11F087C7}" srcId="{58900359-BE95-4342-8401-8ED034262CA7}" destId="{DC1F1B17-7220-46D5-9A2E-DB87576CBD7E}" srcOrd="6" destOrd="0" parTransId="{758AECFD-1D94-4684-A5DD-92038C383058}" sibTransId="{6E1D50D8-A831-4660-A650-2C0FBCAC975A}"/>
    <dgm:cxn modelId="{EBC2A5F5-AAAD-4633-8AC5-B8281DF199EE}" type="presParOf" srcId="{F01ACC95-4686-4721-91DA-51BD871658D1}" destId="{D2AE51CB-3230-44A3-BF1F-37E9084F5612}" srcOrd="0" destOrd="0" presId="urn:microsoft.com/office/officeart/2005/8/layout/bProcess4"/>
    <dgm:cxn modelId="{97E2A8E1-62E3-4487-BD56-64A060B31EE0}" type="presParOf" srcId="{D2AE51CB-3230-44A3-BF1F-37E9084F5612}" destId="{C63B997E-1E58-4EC1-96B0-B66984369022}" srcOrd="0" destOrd="0" presId="urn:microsoft.com/office/officeart/2005/8/layout/bProcess4"/>
    <dgm:cxn modelId="{34EBE036-6184-4632-9E01-E167CFEE8529}" type="presParOf" srcId="{D2AE51CB-3230-44A3-BF1F-37E9084F5612}" destId="{E629EFB3-0769-4683-A0D3-B28DF11F0C88}" srcOrd="1" destOrd="0" presId="urn:microsoft.com/office/officeart/2005/8/layout/bProcess4"/>
    <dgm:cxn modelId="{CD215631-9ACE-4FFF-A1F6-D3F80DAD54D3}" type="presParOf" srcId="{F01ACC95-4686-4721-91DA-51BD871658D1}" destId="{A2D41B15-6008-4428-ACE5-54CBE62F5CA5}" srcOrd="1" destOrd="0" presId="urn:microsoft.com/office/officeart/2005/8/layout/bProcess4"/>
    <dgm:cxn modelId="{56844BD0-DEA3-4CC5-B534-D99E98C73B86}" type="presParOf" srcId="{F01ACC95-4686-4721-91DA-51BD871658D1}" destId="{E8239C4E-E6FF-4C17-AAB9-B0BD987AA3F8}" srcOrd="2" destOrd="0" presId="urn:microsoft.com/office/officeart/2005/8/layout/bProcess4"/>
    <dgm:cxn modelId="{3901327C-BC0B-4046-B657-3E9A38ECA06F}" type="presParOf" srcId="{E8239C4E-E6FF-4C17-AAB9-B0BD987AA3F8}" destId="{534284E0-3FDA-4CC3-87F6-399BFCC69419}" srcOrd="0" destOrd="0" presId="urn:microsoft.com/office/officeart/2005/8/layout/bProcess4"/>
    <dgm:cxn modelId="{B3ED03C2-1DF3-4165-AF9A-2BFB83CD4184}" type="presParOf" srcId="{E8239C4E-E6FF-4C17-AAB9-B0BD987AA3F8}" destId="{675181CB-C762-45C5-A522-18008C80ABD8}" srcOrd="1" destOrd="0" presId="urn:microsoft.com/office/officeart/2005/8/layout/bProcess4"/>
    <dgm:cxn modelId="{7CA4A4EB-79C6-4CBB-ABE9-D4ED7876FB1A}" type="presParOf" srcId="{F01ACC95-4686-4721-91DA-51BD871658D1}" destId="{21A32E40-E56F-472E-8CED-4E86429AE542}" srcOrd="3" destOrd="0" presId="urn:microsoft.com/office/officeart/2005/8/layout/bProcess4"/>
    <dgm:cxn modelId="{C3810385-F6D0-4FB0-AE04-D2F42E7774C1}" type="presParOf" srcId="{F01ACC95-4686-4721-91DA-51BD871658D1}" destId="{C84FBA5A-571D-4533-B055-77BCD70809D6}" srcOrd="4" destOrd="0" presId="urn:microsoft.com/office/officeart/2005/8/layout/bProcess4"/>
    <dgm:cxn modelId="{73D61018-CE34-4E96-B619-5FC31A8720AB}" type="presParOf" srcId="{C84FBA5A-571D-4533-B055-77BCD70809D6}" destId="{62B209C7-2664-45C2-B3EC-0C5130370110}" srcOrd="0" destOrd="0" presId="urn:microsoft.com/office/officeart/2005/8/layout/bProcess4"/>
    <dgm:cxn modelId="{09F7326D-E26A-4FC9-B1C0-1325552A011C}" type="presParOf" srcId="{C84FBA5A-571D-4533-B055-77BCD70809D6}" destId="{E2969E77-B2A7-4E79-9B0E-80A667044348}" srcOrd="1" destOrd="0" presId="urn:microsoft.com/office/officeart/2005/8/layout/bProcess4"/>
    <dgm:cxn modelId="{FC83BD7B-D56A-4F08-AA50-9959B21E50AF}" type="presParOf" srcId="{F01ACC95-4686-4721-91DA-51BD871658D1}" destId="{70A1CC7F-6700-41FA-AE31-E8EAE8C49ADB}" srcOrd="5" destOrd="0" presId="urn:microsoft.com/office/officeart/2005/8/layout/bProcess4"/>
    <dgm:cxn modelId="{E5C05159-EBBB-4465-8E9E-049FEC49931F}" type="presParOf" srcId="{F01ACC95-4686-4721-91DA-51BD871658D1}" destId="{53BCF445-F1F1-4A4E-BA87-8A53A685FACD}" srcOrd="6" destOrd="0" presId="urn:microsoft.com/office/officeart/2005/8/layout/bProcess4"/>
    <dgm:cxn modelId="{ED1F68B7-B804-46B6-9981-5304D065A8C4}" type="presParOf" srcId="{53BCF445-F1F1-4A4E-BA87-8A53A685FACD}" destId="{56DF8A21-C521-40D1-88CF-2129103A5DCD}" srcOrd="0" destOrd="0" presId="urn:microsoft.com/office/officeart/2005/8/layout/bProcess4"/>
    <dgm:cxn modelId="{57C71AA7-D73E-41A2-9C56-25BC93914643}" type="presParOf" srcId="{53BCF445-F1F1-4A4E-BA87-8A53A685FACD}" destId="{595B95CD-1FEF-4B39-8300-E96EFC1C3B9A}" srcOrd="1" destOrd="0" presId="urn:microsoft.com/office/officeart/2005/8/layout/bProcess4"/>
    <dgm:cxn modelId="{3CC3172B-AB79-4A4F-B878-BAC445E96BDC}" type="presParOf" srcId="{F01ACC95-4686-4721-91DA-51BD871658D1}" destId="{461DE0BE-A683-4E13-B229-560513DB0FC4}" srcOrd="7" destOrd="0" presId="urn:microsoft.com/office/officeart/2005/8/layout/bProcess4"/>
    <dgm:cxn modelId="{0EB30900-BCD9-4DDE-8183-C68DC4F17D7F}" type="presParOf" srcId="{F01ACC95-4686-4721-91DA-51BD871658D1}" destId="{18C7EB11-7D18-4906-9EE6-5B50F14F906E}" srcOrd="8" destOrd="0" presId="urn:microsoft.com/office/officeart/2005/8/layout/bProcess4"/>
    <dgm:cxn modelId="{61B7D8CE-C022-493D-8E77-728291AD1D88}" type="presParOf" srcId="{18C7EB11-7D18-4906-9EE6-5B50F14F906E}" destId="{6BE306DC-1E75-4C32-9644-A228AC3BC73F}" srcOrd="0" destOrd="0" presId="urn:microsoft.com/office/officeart/2005/8/layout/bProcess4"/>
    <dgm:cxn modelId="{EB5F56AD-6509-4A60-A2E9-CE636757B5A5}" type="presParOf" srcId="{18C7EB11-7D18-4906-9EE6-5B50F14F906E}" destId="{25C66CD7-EC1E-4E04-B0C6-F0CB551331F6}" srcOrd="1" destOrd="0" presId="urn:microsoft.com/office/officeart/2005/8/layout/bProcess4"/>
    <dgm:cxn modelId="{689E121C-A3DA-46E2-A87F-8E2D532599B4}" type="presParOf" srcId="{F01ACC95-4686-4721-91DA-51BD871658D1}" destId="{FDC985E2-B025-4CD7-81A0-B9A5DE1B1D0D}" srcOrd="9" destOrd="0" presId="urn:microsoft.com/office/officeart/2005/8/layout/bProcess4"/>
    <dgm:cxn modelId="{8B5D08EF-268D-4BD2-BEFC-759FDE6AF6A6}" type="presParOf" srcId="{F01ACC95-4686-4721-91DA-51BD871658D1}" destId="{A8F38A18-DFB8-4862-B8E0-D32F9F7052B7}" srcOrd="10" destOrd="0" presId="urn:microsoft.com/office/officeart/2005/8/layout/bProcess4"/>
    <dgm:cxn modelId="{1622C642-7455-49D3-A008-FD81DB193590}" type="presParOf" srcId="{A8F38A18-DFB8-4862-B8E0-D32F9F7052B7}" destId="{710A2DE6-BCBC-46C6-86FA-667BEAA8E135}" srcOrd="0" destOrd="0" presId="urn:microsoft.com/office/officeart/2005/8/layout/bProcess4"/>
    <dgm:cxn modelId="{5B4C6DC9-B000-4A9B-89E2-ECF9B43F8CA3}" type="presParOf" srcId="{A8F38A18-DFB8-4862-B8E0-D32F9F7052B7}" destId="{710C5B55-5EE7-49DA-ADBF-0E4338C05E69}" srcOrd="1" destOrd="0" presId="urn:microsoft.com/office/officeart/2005/8/layout/bProcess4"/>
    <dgm:cxn modelId="{113CE063-CA75-49B0-9A05-564FB11FB6DB}" type="presParOf" srcId="{F01ACC95-4686-4721-91DA-51BD871658D1}" destId="{7DD5CAA1-6A1A-4252-A2AD-1B3511FFB3E6}" srcOrd="11" destOrd="0" presId="urn:microsoft.com/office/officeart/2005/8/layout/bProcess4"/>
    <dgm:cxn modelId="{0A6D4F86-ACAA-4B6E-A2A6-698800B0A12E}" type="presParOf" srcId="{F01ACC95-4686-4721-91DA-51BD871658D1}" destId="{D157FA29-1E60-4F9B-BCEC-AFCDDF25EBEF}" srcOrd="12" destOrd="0" presId="urn:microsoft.com/office/officeart/2005/8/layout/bProcess4"/>
    <dgm:cxn modelId="{F793FDB0-2127-4EF5-957E-B26C4FA926CD}" type="presParOf" srcId="{D157FA29-1E60-4F9B-BCEC-AFCDDF25EBEF}" destId="{F276DE8F-B36B-4D22-B8D9-EF2106564781}" srcOrd="0" destOrd="0" presId="urn:microsoft.com/office/officeart/2005/8/layout/bProcess4"/>
    <dgm:cxn modelId="{F3A6D750-8AD3-4253-B766-E19A682573DC}" type="presParOf" srcId="{D157FA29-1E60-4F9B-BCEC-AFCDDF25EBEF}" destId="{515C16BF-A7EB-4EED-8491-4B3E2E1B30DC}" srcOrd="1" destOrd="0" presId="urn:microsoft.com/office/officeart/2005/8/layout/bProcess4"/>
    <dgm:cxn modelId="{A798F0B8-EEA4-4DF4-8FF6-1C27EA7B158B}" type="presParOf" srcId="{F01ACC95-4686-4721-91DA-51BD871658D1}" destId="{4D4E5ED8-1CAB-4D0C-AF9B-698FBF26FD8D}" srcOrd="13" destOrd="0" presId="urn:microsoft.com/office/officeart/2005/8/layout/bProcess4"/>
    <dgm:cxn modelId="{59D177A8-9155-47CF-952F-1FD71C8EE359}" type="presParOf" srcId="{F01ACC95-4686-4721-91DA-51BD871658D1}" destId="{E2E09A03-F156-4505-9AE4-DF3192615E02}" srcOrd="14" destOrd="0" presId="urn:microsoft.com/office/officeart/2005/8/layout/bProcess4"/>
    <dgm:cxn modelId="{57502054-D80C-44B9-9B67-700BF614C8AF}" type="presParOf" srcId="{E2E09A03-F156-4505-9AE4-DF3192615E02}" destId="{DBFD6619-6D16-451F-886A-7E53F4EC2983}" srcOrd="0" destOrd="0" presId="urn:microsoft.com/office/officeart/2005/8/layout/bProcess4"/>
    <dgm:cxn modelId="{2A715559-80F7-4249-9E55-F73BC7C6EDB8}" type="presParOf" srcId="{E2E09A03-F156-4505-9AE4-DF3192615E02}" destId="{AB8CFF2C-DB4E-41B8-99FA-96087747FCB7}" srcOrd="1" destOrd="0" presId="urn:microsoft.com/office/officeart/2005/8/layout/bProcess4"/>
    <dgm:cxn modelId="{8FAAA5CC-48D3-430F-8818-FC6C3CC28809}" type="presParOf" srcId="{F01ACC95-4686-4721-91DA-51BD871658D1}" destId="{D56BDB18-4BD4-4972-9952-A9AC81A0D4C1}" srcOrd="15" destOrd="0" presId="urn:microsoft.com/office/officeart/2005/8/layout/bProcess4"/>
    <dgm:cxn modelId="{0700856C-B3BC-4AD0-9DFB-C8D2352604AF}" type="presParOf" srcId="{F01ACC95-4686-4721-91DA-51BD871658D1}" destId="{C1C4AB37-9C08-495B-A1F9-BF3839048E16}" srcOrd="16" destOrd="0" presId="urn:microsoft.com/office/officeart/2005/8/layout/bProcess4"/>
    <dgm:cxn modelId="{75DE6E21-E653-4B3F-8707-2B17C80C5F1A}" type="presParOf" srcId="{C1C4AB37-9C08-495B-A1F9-BF3839048E16}" destId="{155D89AA-A965-427D-AEA7-BF0916CBBA84}" srcOrd="0" destOrd="0" presId="urn:microsoft.com/office/officeart/2005/8/layout/bProcess4"/>
    <dgm:cxn modelId="{93CA5570-EF53-4BAC-845E-44CDF3C8DDE5}" type="presParOf" srcId="{C1C4AB37-9C08-495B-A1F9-BF3839048E16}" destId="{DBE2A028-5CB9-4466-A602-53E1D5EF663A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D41B15-6008-4428-ACE5-54CBE62F5CA5}">
      <dsp:nvSpPr>
        <dsp:cNvPr id="0" name=""/>
        <dsp:cNvSpPr/>
      </dsp:nvSpPr>
      <dsp:spPr>
        <a:xfrm rot="5400000">
          <a:off x="-281327" y="1132598"/>
          <a:ext cx="1769260" cy="213458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29EFB3-0769-4683-A0D3-B28DF11F0C88}">
      <dsp:nvSpPr>
        <dsp:cNvPr id="0" name=""/>
        <dsp:cNvSpPr/>
      </dsp:nvSpPr>
      <dsp:spPr>
        <a:xfrm>
          <a:off x="124168" y="1229"/>
          <a:ext cx="2371763" cy="1423058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bg1"/>
              </a:solidFill>
            </a:rPr>
            <a:t>Comunicar a la junta de iglesia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bg1"/>
              </a:solidFill>
            </a:rPr>
            <a:t>Nombrar la comisión de consolidación y disc.</a:t>
          </a:r>
        </a:p>
      </dsp:txBody>
      <dsp:txXfrm>
        <a:off x="165848" y="42909"/>
        <a:ext cx="2288403" cy="1339698"/>
      </dsp:txXfrm>
    </dsp:sp>
    <dsp:sp modelId="{21A32E40-E56F-472E-8CED-4E86429AE542}">
      <dsp:nvSpPr>
        <dsp:cNvPr id="0" name=""/>
        <dsp:cNvSpPr/>
      </dsp:nvSpPr>
      <dsp:spPr>
        <a:xfrm rot="5400000">
          <a:off x="-281327" y="2911420"/>
          <a:ext cx="1769260" cy="213458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5181CB-C762-45C5-A522-18008C80ABD8}">
      <dsp:nvSpPr>
        <dsp:cNvPr id="0" name=""/>
        <dsp:cNvSpPr/>
      </dsp:nvSpPr>
      <dsp:spPr>
        <a:xfrm>
          <a:off x="124168" y="1780051"/>
          <a:ext cx="2371763" cy="142305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tx1"/>
              </a:solidFill>
            </a:rPr>
            <a:t>Nombrar al coord. Discipulado, quien trabajará con la planilla de discipulado y visitación semanal </a:t>
          </a:r>
        </a:p>
      </dsp:txBody>
      <dsp:txXfrm>
        <a:off x="165848" y="1821731"/>
        <a:ext cx="2288403" cy="1339698"/>
      </dsp:txXfrm>
    </dsp:sp>
    <dsp:sp modelId="{70A1CC7F-6700-41FA-AE31-E8EAE8C49ADB}">
      <dsp:nvSpPr>
        <dsp:cNvPr id="0" name=""/>
        <dsp:cNvSpPr/>
      </dsp:nvSpPr>
      <dsp:spPr>
        <a:xfrm>
          <a:off x="608083" y="3800832"/>
          <a:ext cx="3144882" cy="213458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969E77-B2A7-4E79-9B0E-80A667044348}">
      <dsp:nvSpPr>
        <dsp:cNvPr id="0" name=""/>
        <dsp:cNvSpPr/>
      </dsp:nvSpPr>
      <dsp:spPr>
        <a:xfrm>
          <a:off x="124168" y="3558874"/>
          <a:ext cx="2371763" cy="1423058"/>
        </a:xfrm>
        <a:prstGeom prst="roundRect">
          <a:avLst>
            <a:gd name="adj" fmla="val 10000"/>
          </a:avLst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tx1"/>
              </a:solidFill>
            </a:rPr>
            <a:t>Organizar a cada nuevo miembro en grupos pequeños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tx1"/>
              </a:solidFill>
            </a:rPr>
            <a:t>Asegurarse que reciba Estudio Bíblico</a:t>
          </a:r>
          <a:endParaRPr lang="es-VE" sz="1500" b="1" kern="1200" dirty="0"/>
        </a:p>
      </dsp:txBody>
      <dsp:txXfrm>
        <a:off x="165848" y="3600554"/>
        <a:ext cx="2288403" cy="1339698"/>
      </dsp:txXfrm>
    </dsp:sp>
    <dsp:sp modelId="{461DE0BE-A683-4E13-B229-560513DB0FC4}">
      <dsp:nvSpPr>
        <dsp:cNvPr id="0" name=""/>
        <dsp:cNvSpPr/>
      </dsp:nvSpPr>
      <dsp:spPr>
        <a:xfrm rot="16200000">
          <a:off x="2873118" y="2911420"/>
          <a:ext cx="1769260" cy="213458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5B95CD-1FEF-4B39-8300-E96EFC1C3B9A}">
      <dsp:nvSpPr>
        <dsp:cNvPr id="0" name=""/>
        <dsp:cNvSpPr/>
      </dsp:nvSpPr>
      <dsp:spPr>
        <a:xfrm>
          <a:off x="3278614" y="3558874"/>
          <a:ext cx="2371763" cy="1423058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tx1"/>
              </a:solidFill>
            </a:rPr>
            <a:t>Asegurarse que cada iglesia tenga clase Post-bautismal</a:t>
          </a:r>
        </a:p>
      </dsp:txBody>
      <dsp:txXfrm>
        <a:off x="3320294" y="3600554"/>
        <a:ext cx="2288403" cy="1339698"/>
      </dsp:txXfrm>
    </dsp:sp>
    <dsp:sp modelId="{FDC985E2-B025-4CD7-81A0-B9A5DE1B1D0D}">
      <dsp:nvSpPr>
        <dsp:cNvPr id="0" name=""/>
        <dsp:cNvSpPr/>
      </dsp:nvSpPr>
      <dsp:spPr>
        <a:xfrm rot="16200000">
          <a:off x="2873118" y="1132598"/>
          <a:ext cx="1769260" cy="213458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66CD7-EC1E-4E04-B0C6-F0CB551331F6}">
      <dsp:nvSpPr>
        <dsp:cNvPr id="0" name=""/>
        <dsp:cNvSpPr/>
      </dsp:nvSpPr>
      <dsp:spPr>
        <a:xfrm>
          <a:off x="3278614" y="1780051"/>
          <a:ext cx="2371763" cy="1423058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bg1"/>
              </a:solidFill>
            </a:rPr>
            <a:t>Envió</a:t>
          </a:r>
          <a:r>
            <a:rPr lang="es-VE" sz="1500" b="1" kern="1200" baseline="0" dirty="0">
              <a:solidFill>
                <a:schemeClr val="bg1"/>
              </a:solidFill>
            </a:rPr>
            <a:t> de la carta pastoral a los nuevos miembros quincenalmente</a:t>
          </a:r>
          <a:endParaRPr lang="es-VE" sz="1500" b="1" kern="1200" dirty="0">
            <a:solidFill>
              <a:schemeClr val="bg1"/>
            </a:solidFill>
          </a:endParaRPr>
        </a:p>
      </dsp:txBody>
      <dsp:txXfrm>
        <a:off x="3320294" y="1821731"/>
        <a:ext cx="2288403" cy="1339698"/>
      </dsp:txXfrm>
    </dsp:sp>
    <dsp:sp modelId="{7DD5CAA1-6A1A-4252-A2AD-1B3511FFB3E6}">
      <dsp:nvSpPr>
        <dsp:cNvPr id="0" name=""/>
        <dsp:cNvSpPr/>
      </dsp:nvSpPr>
      <dsp:spPr>
        <a:xfrm>
          <a:off x="3762529" y="243186"/>
          <a:ext cx="3144882" cy="213458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0C5B55-5EE7-49DA-ADBF-0E4338C05E69}">
      <dsp:nvSpPr>
        <dsp:cNvPr id="0" name=""/>
        <dsp:cNvSpPr/>
      </dsp:nvSpPr>
      <dsp:spPr>
        <a:xfrm>
          <a:off x="3278614" y="1229"/>
          <a:ext cx="2371763" cy="142305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bg1"/>
              </a:solidFill>
            </a:rPr>
            <a:t>Reunión</a:t>
          </a:r>
          <a:r>
            <a:rPr lang="es-VE" sz="1500" b="1" kern="1200" baseline="0" dirty="0">
              <a:solidFill>
                <a:schemeClr val="bg1"/>
              </a:solidFill>
            </a:rPr>
            <a:t> evaluativa mensual con la comisión de consolidación y discipulado</a:t>
          </a:r>
          <a:endParaRPr lang="es-VE" sz="1500" b="1" kern="1200" dirty="0">
            <a:solidFill>
              <a:schemeClr val="bg1"/>
            </a:solidFill>
          </a:endParaRPr>
        </a:p>
      </dsp:txBody>
      <dsp:txXfrm>
        <a:off x="3320294" y="42909"/>
        <a:ext cx="2288403" cy="1339698"/>
      </dsp:txXfrm>
    </dsp:sp>
    <dsp:sp modelId="{4D4E5ED8-1CAB-4D0C-AF9B-698FBF26FD8D}">
      <dsp:nvSpPr>
        <dsp:cNvPr id="0" name=""/>
        <dsp:cNvSpPr/>
      </dsp:nvSpPr>
      <dsp:spPr>
        <a:xfrm rot="5400000">
          <a:off x="6027563" y="1132598"/>
          <a:ext cx="1769260" cy="213458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C16BF-A7EB-4EED-8491-4B3E2E1B30DC}">
      <dsp:nvSpPr>
        <dsp:cNvPr id="0" name=""/>
        <dsp:cNvSpPr/>
      </dsp:nvSpPr>
      <dsp:spPr>
        <a:xfrm>
          <a:off x="6433059" y="1229"/>
          <a:ext cx="2371763" cy="1423058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tx1"/>
              </a:solidFill>
            </a:rPr>
            <a:t>Celebrar los festivales para nuevos conversos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tx1"/>
              </a:solidFill>
            </a:rPr>
            <a:t>Entregar material </a:t>
          </a:r>
        </a:p>
      </dsp:txBody>
      <dsp:txXfrm>
        <a:off x="6474739" y="42909"/>
        <a:ext cx="2288403" cy="1339698"/>
      </dsp:txXfrm>
    </dsp:sp>
    <dsp:sp modelId="{D56BDB18-4BD4-4972-9952-A9AC81A0D4C1}">
      <dsp:nvSpPr>
        <dsp:cNvPr id="0" name=""/>
        <dsp:cNvSpPr/>
      </dsp:nvSpPr>
      <dsp:spPr>
        <a:xfrm rot="5400000">
          <a:off x="6027563" y="2911420"/>
          <a:ext cx="1769260" cy="213458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8CFF2C-DB4E-41B8-99FA-96087747FCB7}">
      <dsp:nvSpPr>
        <dsp:cNvPr id="0" name=""/>
        <dsp:cNvSpPr/>
      </dsp:nvSpPr>
      <dsp:spPr>
        <a:xfrm>
          <a:off x="6433059" y="1780051"/>
          <a:ext cx="2371763" cy="14230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/>
            <a:t>Celebrar los Sábados y semana sobre discipulado</a:t>
          </a:r>
        </a:p>
      </dsp:txBody>
      <dsp:txXfrm>
        <a:off x="6474739" y="1821731"/>
        <a:ext cx="2288403" cy="1339698"/>
      </dsp:txXfrm>
    </dsp:sp>
    <dsp:sp modelId="{DBE2A028-5CB9-4466-A602-53E1D5EF663A}">
      <dsp:nvSpPr>
        <dsp:cNvPr id="0" name=""/>
        <dsp:cNvSpPr/>
      </dsp:nvSpPr>
      <dsp:spPr>
        <a:xfrm>
          <a:off x="6433059" y="3558874"/>
          <a:ext cx="2371763" cy="14230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VE" sz="1500" b="1" kern="1200" dirty="0">
              <a:solidFill>
                <a:schemeClr val="tx1"/>
              </a:solidFill>
            </a:rPr>
            <a:t>Realizar programas recreativos para nuevos conversos</a:t>
          </a:r>
        </a:p>
      </dsp:txBody>
      <dsp:txXfrm>
        <a:off x="6474739" y="3600554"/>
        <a:ext cx="2288403" cy="1339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309BF-AAB9-49DD-A5D6-9348AF9619E4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V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796E4-3EAF-4D00-8768-D32FFD48258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31859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448458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9115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4320485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5264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627038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97786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75864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32624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76937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91115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4153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07743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306108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8174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41423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7603881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63685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D423DD2-0B52-40EA-B9B1-395EEE53478D}" type="datetimeFigureOut">
              <a:rPr lang="es-VE" smtClean="0"/>
              <a:t>14/11/2024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5B6EA-0546-4811-AE63-850A4ECF8E3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251903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  <p:sldLayoutId id="2147484206" r:id="rId12"/>
    <p:sldLayoutId id="2147484207" r:id="rId13"/>
    <p:sldLayoutId id="2147484208" r:id="rId14"/>
    <p:sldLayoutId id="2147484209" r:id="rId15"/>
    <p:sldLayoutId id="2147484210" r:id="rId16"/>
    <p:sldLayoutId id="2147484211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12_Esp-03.jpg" descr="C12_Esp-03.jpg">
            <a:extLst>
              <a:ext uri="{FF2B5EF4-FFF2-40B4-BE49-F238E27FC236}">
                <a16:creationId xmlns:a16="http://schemas.microsoft.com/office/drawing/2014/main" id="{3F2B96E1-3AED-5843-4174-FFDA5FF228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903" t="9222" r="5250" b="11967"/>
          <a:stretch/>
        </p:blipFill>
        <p:spPr>
          <a:xfrm>
            <a:off x="-57764" y="-1"/>
            <a:ext cx="7768637" cy="6838999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B16CDB8C-6F9D-2F27-1E79-83933F05780D}"/>
              </a:ext>
            </a:extLst>
          </p:cNvPr>
          <p:cNvSpPr/>
          <p:nvPr/>
        </p:nvSpPr>
        <p:spPr>
          <a:xfrm>
            <a:off x="7711126" y="0"/>
            <a:ext cx="1432874" cy="6858000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7" name="6 Imagen" descr="Isolated_Ming_Back-Trans.png">
            <a:extLst>
              <a:ext uri="{FF2B5EF4-FFF2-40B4-BE49-F238E27FC236}">
                <a16:creationId xmlns:a16="http://schemas.microsoft.com/office/drawing/2014/main" id="{C419834E-1A6F-E2BD-F6B1-3560A1092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21A3428-D1B3-EB24-EB1B-B65816A40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ítulo 13">
            <a:extLst>
              <a:ext uri="{FF2B5EF4-FFF2-40B4-BE49-F238E27FC236}">
                <a16:creationId xmlns:a16="http://schemas.microsoft.com/office/drawing/2014/main" id="{AA2AEBE3-A594-4ADC-87ED-06CC49E5B53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1992313"/>
            <a:ext cx="7204075" cy="2854325"/>
          </a:xfrm>
        </p:spPr>
        <p:txBody>
          <a:bodyPr>
            <a:normAutofit fontScale="90000"/>
          </a:bodyPr>
          <a:lstStyle/>
          <a:p>
            <a:pPr algn="ctr"/>
            <a:r>
              <a:rPr lang="es-VE" sz="60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Nova" panose="020B0504020202020204" pitchFamily="34" charset="0"/>
              </a:rPr>
              <a:t>PLAN DE CONSOLIDACIÓN Y DISCIPULADO</a:t>
            </a:r>
            <a:br>
              <a:rPr lang="es-VE" dirty="0"/>
            </a:br>
            <a:endParaRPr lang="es-VE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9B90465-440F-8988-C395-9221216C3574}"/>
              </a:ext>
            </a:extLst>
          </p:cNvPr>
          <p:cNvSpPr txBox="1"/>
          <p:nvPr/>
        </p:nvSpPr>
        <p:spPr>
          <a:xfrm>
            <a:off x="4014206" y="6266349"/>
            <a:ext cx="50210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VE" sz="2000" b="1" baseline="0" dirty="0"/>
              <a:t>Unión Venezolana Oriental</a:t>
            </a:r>
            <a:endParaRPr lang="es-VE" sz="2000" dirty="0"/>
          </a:p>
        </p:txBody>
      </p:sp>
    </p:spTree>
    <p:extLst>
      <p:ext uri="{BB962C8B-B14F-4D97-AF65-F5344CB8AC3E}">
        <p14:creationId xmlns:p14="http://schemas.microsoft.com/office/powerpoint/2010/main" val="2458306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VE" b="1" dirty="0"/>
              <a:t>Reunión evaluativa del discipulado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79512" y="1999381"/>
            <a:ext cx="7431734" cy="4525963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VE" dirty="0"/>
              <a:t>Se exigirá a los pastores, celebrar una reunión cada  mes de consolidación y discipulado, donde la administración estará acompañando</a:t>
            </a:r>
          </a:p>
          <a:p>
            <a:r>
              <a:rPr lang="es-VE" b="1" dirty="0"/>
              <a:t>Quienes deberán asistir a la reunión:</a:t>
            </a:r>
          </a:p>
          <a:p>
            <a:pPr marL="0" indent="0">
              <a:buNone/>
            </a:pPr>
            <a:r>
              <a:rPr lang="es-MX" dirty="0"/>
              <a:t>La comisión de consolidación (Primer anciano, Dir. Escuela Sabática, Min. Personal, Dir. Jóvenes, Coord. De discipulado y consolidación, además de un Miembro de iglesia).</a:t>
            </a:r>
          </a:p>
          <a:p>
            <a:pPr marL="0" indent="0">
              <a:buNone/>
            </a:pPr>
            <a:r>
              <a:rPr lang="es-VE" b="1" dirty="0"/>
              <a:t>Que se evaluará:</a:t>
            </a:r>
          </a:p>
          <a:p>
            <a:pPr marL="0" indent="0">
              <a:buNone/>
            </a:pPr>
            <a:r>
              <a:rPr lang="es-VE" dirty="0"/>
              <a:t>La planilla del discipulado</a:t>
            </a:r>
          </a:p>
          <a:p>
            <a:pPr marL="0" indent="0">
              <a:buNone/>
            </a:pPr>
            <a:r>
              <a:rPr lang="es-VE" dirty="0"/>
              <a:t>Involucramiento del nuevo converso</a:t>
            </a:r>
          </a:p>
          <a:p>
            <a:pPr marL="0" indent="0">
              <a:buNone/>
            </a:pPr>
            <a:r>
              <a:rPr lang="es-VE" dirty="0"/>
              <a:t>Casos especiales de atención </a:t>
            </a:r>
          </a:p>
          <a:p>
            <a:pPr marL="0" indent="0">
              <a:buNone/>
            </a:pPr>
            <a:endParaRPr lang="es-VE" dirty="0"/>
          </a:p>
          <a:p>
            <a:endParaRPr lang="es-VE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EA63A04-2F5A-A877-9925-A91F3636D388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169F6420-8579-0013-79C1-CF12C50ACF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79246B0-CC91-08F0-8876-1623D2F4F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679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427168" cy="1143000"/>
          </a:xfr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VE" dirty="0"/>
              <a:t>Programa de la reunión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39684" y="1865457"/>
            <a:ext cx="7427168" cy="4525963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es-VE" sz="3400" b="1" dirty="0"/>
              <a:t>Minutos                 Aspectos</a:t>
            </a:r>
          </a:p>
          <a:p>
            <a:endParaRPr lang="es-VE" sz="3400" dirty="0"/>
          </a:p>
          <a:p>
            <a:r>
              <a:rPr lang="es-VE" sz="3400" dirty="0"/>
              <a:t>    10                   Cantos</a:t>
            </a:r>
          </a:p>
          <a:p>
            <a:r>
              <a:rPr lang="es-VE" sz="3400" dirty="0"/>
              <a:t>      3                    Oración</a:t>
            </a:r>
          </a:p>
          <a:p>
            <a:r>
              <a:rPr lang="es-VE" sz="3400" dirty="0"/>
              <a:t>    10                   Tema de Discipulado</a:t>
            </a:r>
          </a:p>
          <a:p>
            <a:r>
              <a:rPr lang="es-VE" sz="3400" dirty="0"/>
              <a:t>    15                    Evaluar la planilla discipulado</a:t>
            </a:r>
          </a:p>
          <a:p>
            <a:r>
              <a:rPr lang="es-VE" sz="3400" dirty="0"/>
              <a:t>    10                    Mención de casos especiales </a:t>
            </a:r>
          </a:p>
          <a:p>
            <a:r>
              <a:rPr lang="es-VE" sz="3400" dirty="0"/>
              <a:t>    10                    Orientaciones generales</a:t>
            </a:r>
          </a:p>
          <a:p>
            <a:r>
              <a:rPr lang="es-VE" sz="3400" dirty="0"/>
              <a:t>      5                    Oración por los nuevos miembros</a:t>
            </a:r>
          </a:p>
          <a:p>
            <a:r>
              <a:rPr lang="es-VE" sz="3400" dirty="0"/>
              <a:t>    10                    Testimonios</a:t>
            </a:r>
          </a:p>
          <a:p>
            <a:endParaRPr lang="es-VE" sz="3400" dirty="0"/>
          </a:p>
          <a:p>
            <a:r>
              <a:rPr lang="es-VE" sz="3400" dirty="0"/>
              <a:t>1 hora y 15 minutos</a:t>
            </a:r>
          </a:p>
          <a:p>
            <a:endParaRPr lang="es-VE" dirty="0"/>
          </a:p>
          <a:p>
            <a:endParaRPr lang="es-VE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2A90EFBB-77E7-8256-AAFD-ED2077ABB1AB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E13980BA-95F9-67B8-EE78-22567A2FA7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14DEAD9-BB3E-2BD1-AD93-CCB98D001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177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VE" dirty="0"/>
              <a:t>Programas de recreación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56573" y="1964886"/>
            <a:ext cx="6711654" cy="4195481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VE" dirty="0"/>
              <a:t>Paseos distritales a la playa, al rio o caminatas</a:t>
            </a:r>
          </a:p>
          <a:p>
            <a:r>
              <a:rPr lang="es-VE" dirty="0"/>
              <a:t>Un retiro recreativo para nuevos conversos</a:t>
            </a:r>
          </a:p>
          <a:p>
            <a:r>
              <a:rPr lang="es-VE" dirty="0"/>
              <a:t>Realizar actividades deportivas para nuevos conversos por </a:t>
            </a:r>
            <a:r>
              <a:rPr lang="es-VE" dirty="0" err="1"/>
              <a:t>Dtto</a:t>
            </a:r>
            <a:r>
              <a:rPr lang="es-VE" dirty="0"/>
              <a:t>. o zonas</a:t>
            </a:r>
          </a:p>
          <a:p>
            <a:r>
              <a:rPr lang="es-VE" dirty="0"/>
              <a:t>Actividades recreativas como caminatas, día de ejercicios, películas cristianas entre otros</a:t>
            </a:r>
          </a:p>
          <a:p>
            <a:r>
              <a:rPr lang="es-VE" dirty="0"/>
              <a:t>Juegos sociales por </a:t>
            </a:r>
            <a:r>
              <a:rPr lang="es-VE" dirty="0" err="1"/>
              <a:t>Dtto</a:t>
            </a:r>
            <a:r>
              <a:rPr lang="es-VE" dirty="0"/>
              <a:t>.</a:t>
            </a:r>
          </a:p>
          <a:p>
            <a:r>
              <a:rPr lang="es-VE" dirty="0"/>
              <a:t>Una actividad mensual </a:t>
            </a:r>
          </a:p>
          <a:p>
            <a:endParaRPr lang="es-VE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DECFD93-756A-2FD6-F5EC-7753D1FC06D8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4E052EE8-38DB-43FA-ABF4-59A78E572B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304B072-1654-3D9C-6A94-BD047001D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051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VE" dirty="0"/>
              <a:t>Sábados y semana del discipulado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99682" y="2249424"/>
            <a:ext cx="7290055" cy="4023360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VE" dirty="0"/>
              <a:t>Celebra mensualmente un programa especial para nuevos conversos y amigos</a:t>
            </a:r>
          </a:p>
          <a:p>
            <a:r>
              <a:rPr lang="es-VE" dirty="0"/>
              <a:t>En la semana de Mayordomía en Julio, se intercambiaran predicadores, cuyo trabajo será visitar a cada nuevo creyente, fortaleciendo su fe.</a:t>
            </a:r>
          </a:p>
          <a:p>
            <a:r>
              <a:rPr lang="es-VE" dirty="0"/>
              <a:t>Celebrar una semana de Discipulado, con los temas asignados por la Unión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689130C1-BAFF-015F-D7B2-84CFEBEF694F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AE21E8EB-9F67-9448-0589-1D63514508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CEAEF6C-7E2A-90E1-D965-14EE25F08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3771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31790"/>
            <a:ext cx="7920880" cy="109295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s-VE" dirty="0"/>
              <a:t>PLAN DE CONSOLIDACIÓN Y DISCIPULADO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1043436"/>
              </p:ext>
            </p:extLst>
          </p:nvPr>
        </p:nvGraphicFramePr>
        <p:xfrm>
          <a:off x="107504" y="1600200"/>
          <a:ext cx="8928992" cy="4983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8459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398706"/>
            <a:ext cx="7055380" cy="1400530"/>
          </a:xfr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VE" dirty="0"/>
              <a:t>Coordinador del discipulado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3528" y="2052925"/>
            <a:ext cx="7215826" cy="4616435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s-VE" sz="2400" dirty="0"/>
              <a:t>Cada iglesia debe nombrar un Coordinador, la idea es que sea alguien que no tenga tanta carga, en iglesias pequeñas puede ser el mismo Dir. Min. Personal, Coord. Interesados</a:t>
            </a:r>
          </a:p>
          <a:p>
            <a:r>
              <a:rPr lang="es-VE" sz="2400" dirty="0"/>
              <a:t>Este coordinador trabajara por el bienestar del nuevo creyente, se le proveerá una planilla que le ayudara en este trabajo</a:t>
            </a:r>
          </a:p>
          <a:p>
            <a:r>
              <a:rPr lang="es-VE" sz="2400" dirty="0"/>
              <a:t>Debe velar para que semanalmente el nuevo converso sea visitado</a:t>
            </a:r>
          </a:p>
          <a:p>
            <a:r>
              <a:rPr lang="es-VE" sz="2400" dirty="0"/>
              <a:t>Tendrá una reunión mensual con el pastor para evaluar el avance de la atención 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B1C52524-7F90-3F97-8949-82C922134572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>
              <a:ln>
                <a:solidFill>
                  <a:srgbClr val="FF9900"/>
                </a:solidFill>
              </a:ln>
            </a:endParaRPr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1D2E945A-6ADA-6676-D9D9-F17A1C4020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B870050-5F98-4F92-6392-28990CB0B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2028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EEEDE436-A6F5-85FA-3DDA-8ECE35F37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3050"/>
            <a:ext cx="9144000" cy="5638278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0A2B637-48CF-BFE4-95F7-FEED348392A2}"/>
              </a:ext>
            </a:extLst>
          </p:cNvPr>
          <p:cNvSpPr/>
          <p:nvPr/>
        </p:nvSpPr>
        <p:spPr>
          <a:xfrm>
            <a:off x="7711000" y="-27384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10" name="6 Imagen" descr="Isolated_Ming_Back-Trans.png">
            <a:extLst>
              <a:ext uri="{FF2B5EF4-FFF2-40B4-BE49-F238E27FC236}">
                <a16:creationId xmlns:a16="http://schemas.microsoft.com/office/drawing/2014/main" id="{6892FD88-5AC4-7316-D3B6-A7604B0ECF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379B5A6-4D46-9C3F-4003-8B9E2F5E9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4634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8502" y="452718"/>
            <a:ext cx="7231588" cy="1248090"/>
          </a:xfr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s-VE" dirty="0"/>
              <a:t>Comisión de consolidación y  discipulado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08502" y="2100979"/>
            <a:ext cx="7287834" cy="4352357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MX" dirty="0"/>
              <a:t>El Manual de Iglesia, señala que la junta directiva puede nombrar comisiones para atender asuntos que requieran mayor atención, esta comisión debe entregar un informe periódicamente a la junta (M.I 144, 207) La junta directiva del Departamento de Ministerios Personales también puede nombrar comisiones que se encarguen de tareas especializadas (M.I, 106) </a:t>
            </a:r>
          </a:p>
          <a:p>
            <a:r>
              <a:rPr lang="es-MX" b="1" dirty="0"/>
              <a:t>La sugerencia es que esta comisión este integrada por el Primer anciano, Dir. Escuela Sabática, Min. Personal, Dir. Jóvenes, Coord. De discipulado y consolidación, además de un Miembro de iglesia.</a:t>
            </a:r>
            <a:endParaRPr lang="es-VE" b="1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7944A93-E128-6553-59B4-4CAE356A5547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08522980-2E79-B3B1-B3E5-F94C1350B3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3993540-E5D6-D04D-1BFF-6DDD0C26B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9100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67888" y="431664"/>
            <a:ext cx="7290054" cy="1499616"/>
          </a:xfr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VE" dirty="0"/>
              <a:t>Cartas Pastorales quincenal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4554" y="2095205"/>
            <a:ext cx="7376722" cy="4352357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s-VE" sz="2800" dirty="0"/>
              <a:t>La iglesia recibirá 12 cartas, las cuales deberá imprimir y será firmada por el pastor local</a:t>
            </a:r>
          </a:p>
          <a:p>
            <a:r>
              <a:rPr lang="es-MX" sz="2800" dirty="0"/>
              <a:t>Son un saludo e invitación pastoral a buscar a Dios y desarrollan de manera sintetizada una verdad de Dios, sobre la iglesia, sobre mayordomía, entre otros.</a:t>
            </a:r>
          </a:p>
          <a:p>
            <a:r>
              <a:rPr lang="es-MX" sz="2800" dirty="0"/>
              <a:t>Estas cartas pueden ser enviadas con el delegado de la visita semanal al nuevo converso.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E418CFD6-BB83-004D-5948-1ABE4D75F302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4393C2B7-9FD4-899D-820E-4EEFB316CF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F9205AE-6083-EAA9-2ED0-F8E152464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1765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8645" y="548680"/>
            <a:ext cx="7290054" cy="1499616"/>
          </a:xfr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VE" dirty="0"/>
              <a:t>En grupos pequeños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45311" y="2238384"/>
            <a:ext cx="7376722" cy="4352357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VE" sz="2400" dirty="0"/>
              <a:t>Debe realizar un estudio sobre la situación de cada nuevo converso</a:t>
            </a:r>
          </a:p>
          <a:p>
            <a:r>
              <a:rPr lang="es-VE" sz="2400" b="1" dirty="0"/>
              <a:t>Evaluar la situación: </a:t>
            </a:r>
            <a:r>
              <a:rPr lang="es-VE" sz="2400" dirty="0"/>
              <a:t>Si están/fue alcanzado en un grupo </a:t>
            </a:r>
            <a:r>
              <a:rPr lang="es-VE" sz="2400" dirty="0" err="1"/>
              <a:t>peq</a:t>
            </a:r>
            <a:r>
              <a:rPr lang="es-VE" sz="2400" dirty="0"/>
              <a:t>. Si se siente a gusto, si hay grupo pequeño Cerca.</a:t>
            </a:r>
          </a:p>
          <a:p>
            <a:r>
              <a:rPr lang="es-VE" sz="2400" b="1" dirty="0"/>
              <a:t>Esto le llevara a dos aspectos:</a:t>
            </a:r>
          </a:p>
          <a:p>
            <a:pPr marL="0" indent="0">
              <a:buNone/>
            </a:pPr>
            <a:r>
              <a:rPr lang="es-VE" sz="2400" dirty="0"/>
              <a:t>Anexar al nuevo miembro a un grupo </a:t>
            </a:r>
            <a:r>
              <a:rPr lang="es-VE" sz="2400" dirty="0" err="1"/>
              <a:t>peq</a:t>
            </a:r>
            <a:r>
              <a:rPr lang="es-VE" sz="2400" dirty="0"/>
              <a:t>.</a:t>
            </a:r>
          </a:p>
          <a:p>
            <a:pPr marL="0" indent="0">
              <a:buNone/>
            </a:pPr>
            <a:r>
              <a:rPr lang="es-VE" sz="2400" dirty="0"/>
              <a:t>Abrir un grupo pequeño en la casa del nuevo miembro.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E418CFD6-BB83-004D-5948-1ABE4D75F302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4393C2B7-9FD4-899D-820E-4EEFB316CF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F9205AE-6083-EAA9-2ED0-F8E152464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330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3751" y="464508"/>
            <a:ext cx="7055380" cy="888050"/>
          </a:xfr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VE" b="1" dirty="0"/>
              <a:t>Clase Post-bautismal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3528" y="2052925"/>
            <a:ext cx="7215826" cy="4184387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es-VE" sz="2400" b="1" dirty="0">
                <a:solidFill>
                  <a:schemeClr val="bg1"/>
                </a:solidFill>
              </a:rPr>
              <a:t>Asignar un espacio adecuado para la clase</a:t>
            </a:r>
          </a:p>
          <a:p>
            <a:pPr algn="just"/>
            <a:r>
              <a:rPr lang="es-VE" sz="2400" b="1" dirty="0">
                <a:solidFill>
                  <a:schemeClr val="bg1"/>
                </a:solidFill>
              </a:rPr>
              <a:t>Nombre a un maestro que sea espiritual, dinámico y responsable</a:t>
            </a:r>
          </a:p>
          <a:p>
            <a:pPr algn="just"/>
            <a:r>
              <a:rPr lang="es-VE" sz="2400" b="1" dirty="0">
                <a:solidFill>
                  <a:schemeClr val="bg1"/>
                </a:solidFill>
              </a:rPr>
              <a:t>Trabajar con el folleto del discipulado provisto por la Unión </a:t>
            </a:r>
          </a:p>
          <a:p>
            <a:pPr algn="just"/>
            <a:r>
              <a:rPr lang="es-VE" sz="2400" b="1" dirty="0">
                <a:solidFill>
                  <a:schemeClr val="bg1"/>
                </a:solidFill>
              </a:rPr>
              <a:t>Asegurarse de que todos los nuevos miembros formen parte de la clase</a:t>
            </a:r>
          </a:p>
          <a:p>
            <a:pPr algn="just"/>
            <a:r>
              <a:rPr lang="es-VE" sz="2400" b="1" dirty="0">
                <a:solidFill>
                  <a:schemeClr val="bg1"/>
                </a:solidFill>
              </a:rPr>
              <a:t>Haz de la clase algo participativo y dinámico 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BD72BBA-4A72-E78E-CCF6-D6908D9327A2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D2192BCB-D178-4C69-58F5-29AC6EB852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79574"/>
            <a:ext cx="1077005" cy="10772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7366440-1029-8A80-B27A-70B46A187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376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VE" b="1" dirty="0"/>
              <a:t>Festivales de nuevos conversos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VE" dirty="0"/>
              <a:t>El campo desarrollara estos festivales por </a:t>
            </a:r>
            <a:r>
              <a:rPr lang="es-VE" dirty="0" err="1"/>
              <a:t>Dtto</a:t>
            </a:r>
            <a:r>
              <a:rPr lang="es-VE" dirty="0"/>
              <a:t>. Donde se debe trasladar a los nuevos conversos, durante el 3er y 4to trimestre de cada año</a:t>
            </a:r>
          </a:p>
          <a:p>
            <a:r>
              <a:rPr lang="es-VE" dirty="0"/>
              <a:t>El propósito es fortalecer nuestras creencias como iglesia, en los nuevos conversos</a:t>
            </a:r>
          </a:p>
          <a:p>
            <a:r>
              <a:rPr lang="es-VE" dirty="0"/>
              <a:t>Entregar materiales de apoyo (Biblia, eventos de los últimos días, camino a Cristo, folleto de discipulado</a:t>
            </a:r>
          </a:p>
          <a:p>
            <a:r>
              <a:rPr lang="es-VE" dirty="0"/>
              <a:t>Tener un almuerzo o compartir especial para cada nuevo creyente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84C44E0-DCA1-8CC3-1E9E-B399469A4E86}"/>
              </a:ext>
            </a:extLst>
          </p:cNvPr>
          <p:cNvSpPr/>
          <p:nvPr/>
        </p:nvSpPr>
        <p:spPr>
          <a:xfrm>
            <a:off x="7711000" y="0"/>
            <a:ext cx="1432874" cy="6858000"/>
          </a:xfrm>
          <a:prstGeom prst="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5" name="6 Imagen" descr="Isolated_Ming_Back-Trans.png">
            <a:extLst>
              <a:ext uri="{FF2B5EF4-FFF2-40B4-BE49-F238E27FC236}">
                <a16:creationId xmlns:a16="http://schemas.microsoft.com/office/drawing/2014/main" id="{0342F2E6-0E53-6303-E52B-5C7294DDF0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</a:blip>
          <a:stretch>
            <a:fillRect/>
          </a:stretch>
        </p:blipFill>
        <p:spPr>
          <a:xfrm>
            <a:off x="7888934" y="431664"/>
            <a:ext cx="1077005" cy="10772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5C29094-44F2-D7B5-0CB3-21CDD445A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34" y="5589240"/>
            <a:ext cx="10924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2714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3202</TotalTime>
  <Words>788</Words>
  <Application>Microsoft Office PowerPoint</Application>
  <PresentationFormat>Presentación en pantalla (4:3)</PresentationFormat>
  <Paragraphs>76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Arial Nova</vt:lpstr>
      <vt:lpstr>Calibri</vt:lpstr>
      <vt:lpstr>Century Gothic</vt:lpstr>
      <vt:lpstr>Wingdings 3</vt:lpstr>
      <vt:lpstr>Ion</vt:lpstr>
      <vt:lpstr>PLAN DE CONSOLIDACIÓN Y DISCIPULADO </vt:lpstr>
      <vt:lpstr>PLAN DE CONSOLIDACIÓN Y DISCIPULADO</vt:lpstr>
      <vt:lpstr>Coordinador del discipulado</vt:lpstr>
      <vt:lpstr>Presentación de PowerPoint</vt:lpstr>
      <vt:lpstr>Comisión de consolidación y  discipulado</vt:lpstr>
      <vt:lpstr>Cartas Pastorales quincenal</vt:lpstr>
      <vt:lpstr>En grupos pequeños</vt:lpstr>
      <vt:lpstr>Clase Post-bautismal</vt:lpstr>
      <vt:lpstr>Festivales de nuevos conversos</vt:lpstr>
      <vt:lpstr>Reunión evaluativa del discipulado</vt:lpstr>
      <vt:lpstr>Programa de la reunión </vt:lpstr>
      <vt:lpstr>Programas de recreación</vt:lpstr>
      <vt:lpstr>Sábados y semana del discipulado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Informe de Evangelismo  Enero – Mayo 2018 Avcor</dc:title>
  <dc:creator>Flia. Blanco Bernal</dc:creator>
  <cp:lastModifiedBy>Evangelismo</cp:lastModifiedBy>
  <cp:revision>241</cp:revision>
  <dcterms:created xsi:type="dcterms:W3CDTF">2018-06-02T11:08:24Z</dcterms:created>
  <dcterms:modified xsi:type="dcterms:W3CDTF">2024-11-14T17:56:46Z</dcterms:modified>
</cp:coreProperties>
</file>