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5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>
      <p:cViewPr varScale="1">
        <p:scale>
          <a:sx n="63" d="100"/>
          <a:sy n="63" d="100"/>
        </p:scale>
        <p:origin x="157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D8C6D-ED30-43AD-A08E-2BCBDB316C14}" type="datetimeFigureOut">
              <a:rPr lang="pt-BR" smtClean="0"/>
              <a:pPr/>
              <a:t>04/06/2024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21FC5-2755-4523-B788-6D7E66D1D59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7E0B171-CFCC-8675-8980-AAF4FB968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A4C84FD-66C0-7F16-E5C8-266D40675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284984"/>
            <a:ext cx="8686800" cy="1318632"/>
          </a:xfrm>
        </p:spPr>
        <p:txBody>
          <a:bodyPr>
            <a:normAutofit/>
          </a:bodyPr>
          <a:lstStyle/>
          <a:p>
            <a:r>
              <a:rPr lang="es-VE" sz="60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dobe Garamond Pro Bold"/>
              </a:rPr>
              <a:t>La Misión de la Iglesia</a:t>
            </a:r>
          </a:p>
        </p:txBody>
      </p:sp>
    </p:spTree>
    <p:extLst>
      <p:ext uri="{BB962C8B-B14F-4D97-AF65-F5344CB8AC3E}">
        <p14:creationId xmlns:p14="http://schemas.microsoft.com/office/powerpoint/2010/main" val="79715325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57224" y="2357430"/>
            <a:ext cx="45005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En la gran comisión que Cristo dio en Mateo 28:18-20, encontramos cuatro verbos: ir, hacer, bautizar y enseñar.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285852" y="1785926"/>
            <a:ext cx="45005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El producto final o el blanco de la gran comisión es “ir y hacer discípulos”: enseñar y bautizar son los medios establecidos por Cristo para alcanzar el objetivo principal que es hacer discípulos.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357290" y="1500174"/>
            <a:ext cx="450059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La misión de discipular es responsabilidad individual de todo creyente salvo en Cristo y la iglesia es la verdadera agencia misionera responsable de iniciar y coordinar cualquier proyecto misionero.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28596" y="1643050"/>
            <a:ext cx="45005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PE" sz="2400" b="1" dirty="0">
                <a:latin typeface="Arial" pitchFamily="34" charset="0"/>
                <a:cs typeface="Arial" pitchFamily="34" charset="0"/>
              </a:rPr>
              <a:t>“Se asigna una obra particular a cada cristiano” </a:t>
            </a:r>
          </a:p>
          <a:p>
            <a:endParaRPr lang="es-PE" sz="2400" dirty="0"/>
          </a:p>
          <a:p>
            <a:pPr algn="ctr"/>
            <a:endParaRPr lang="es-ES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400" b="1" dirty="0">
                <a:latin typeface="Arial" pitchFamily="34" charset="0"/>
                <a:cs typeface="Arial" pitchFamily="34" charset="0"/>
              </a:rPr>
              <a:t>“Cada verdadero discípulo nace en el reino de Dios como misionero” </a:t>
            </a:r>
            <a:endParaRPr lang="pt-BR" sz="24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4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000" b="1" dirty="0">
                <a:latin typeface="Arial" pitchFamily="34" charset="0"/>
                <a:cs typeface="Arial" pitchFamily="34" charset="0"/>
              </a:rPr>
              <a:t>(</a:t>
            </a:r>
            <a:r>
              <a:rPr lang="pt-BR" sz="2000" b="1" dirty="0" err="1">
                <a:latin typeface="Arial" pitchFamily="34" charset="0"/>
                <a:cs typeface="Arial" pitchFamily="34" charset="0"/>
              </a:rPr>
              <a:t>Servicio</a:t>
            </a:r>
            <a:r>
              <a:rPr lang="pt-BR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pt-BR" sz="2000" b="1" dirty="0" err="1">
                <a:latin typeface="Arial" pitchFamily="34" charset="0"/>
                <a:cs typeface="Arial" pitchFamily="34" charset="0"/>
              </a:rPr>
              <a:t>cristiano</a:t>
            </a:r>
            <a:r>
              <a:rPr lang="pt-BR" sz="2000" b="1" dirty="0">
                <a:latin typeface="Arial" pitchFamily="34" charset="0"/>
                <a:cs typeface="Arial" pitchFamily="34" charset="0"/>
              </a:rPr>
              <a:t>, p. 13, 14). </a:t>
            </a: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1571612"/>
            <a:ext cx="450059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400" b="1" dirty="0">
                <a:latin typeface="Arial" pitchFamily="34" charset="0"/>
                <a:cs typeface="Arial" pitchFamily="34" charset="0"/>
              </a:rPr>
              <a:t>“Satanás procura mantener al pueblo de Dios en un estado de inactividad, e impedirle que desempeñe su parte en la difusión de la verdad, para que al fin sea pesado en la balanza y hallado falto”</a:t>
            </a:r>
          </a:p>
          <a:p>
            <a:pPr algn="ctr"/>
            <a:endParaRPr lang="es-ES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(Servicio cristiano, p. 69). 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928662" y="1714488"/>
            <a:ext cx="45005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Uno de los grandes desafíos que enfrenta la iglesia en el siglo 21 es hacer la diferencia entre movilización y discipulado de sus miembros.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928662" y="1714488"/>
            <a:ext cx="45005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Equilibrar movilización y discipulado es el desafío de los líderes en la actualidad. </a:t>
            </a: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Veamos algunas indicaciones: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 flipV="1">
            <a:off x="0" y="2000240"/>
            <a:ext cx="4643438" cy="285752"/>
          </a:xfrm>
          <a:prstGeom prst="rect">
            <a:avLst/>
          </a:prstGeom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1142976" y="2500306"/>
            <a:ext cx="6929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aramond Pro Bold" pitchFamily="18" charset="0"/>
                <a:cs typeface="Arial" pitchFamily="34" charset="0"/>
              </a:rPr>
              <a:t>CARACTERÍSTICAS DE LOS DISCÍPULOS VERDADEROS </a:t>
            </a:r>
          </a:p>
        </p:txBody>
      </p:sp>
      <p:sp>
        <p:nvSpPr>
          <p:cNvPr id="5" name="Retângulo 4"/>
          <p:cNvSpPr/>
          <p:nvPr/>
        </p:nvSpPr>
        <p:spPr>
          <a:xfrm flipV="1">
            <a:off x="4500562" y="4583408"/>
            <a:ext cx="4643438" cy="285752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1643050"/>
            <a:ext cx="45005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Para ser un discípulo es necesario comenzar una relación correcta con Jesucristo, y además, tener un corazón semejante al suyo.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1643050"/>
            <a:ext cx="45005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Ser discípulo es tan importante como hacer discípulos. No basta </a:t>
            </a: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ser seguidor de Jesús, necesitamos ser y hacer discípulos.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28596" y="2285992"/>
            <a:ext cx="52864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En la Creación, el ser humano adquirió el modelo divino, fue hecho a imagen y semejanza de Dios (</a:t>
            </a:r>
            <a:r>
              <a:rPr lang="es-ES" sz="2800" b="1" dirty="0" err="1">
                <a:latin typeface="Arial" pitchFamily="34" charset="0"/>
                <a:cs typeface="Arial" pitchFamily="34" charset="0"/>
              </a:rPr>
              <a:t>Gén.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 1:26, 27).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14282" y="357166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latin typeface="Arial" pitchFamily="34" charset="0"/>
                <a:cs typeface="Arial" pitchFamily="34" charset="0"/>
              </a:rPr>
              <a:t>Veamos algunas características del verdadero discípulo de Jesús: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57158" y="1669309"/>
            <a:ext cx="8572560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Acepta el llamado de Jesús y sigue su ejemplo</a:t>
            </a:r>
          </a:p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s-E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Luc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5:27, 28).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57158" y="2753021"/>
            <a:ext cx="85725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 niega a sí mismo y carga su cruz (</a:t>
            </a:r>
            <a:r>
              <a:rPr lang="es-E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Mat.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16:24).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3538839"/>
            <a:ext cx="85725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Renuncia a todo por amor a Cristo (Luc. 14:33).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57158" y="4357694"/>
            <a:ext cx="85725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Mantiene comunión con el Maestro (Juan 15:4, 5).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57158" y="1785926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64781" y="2643182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57158" y="3429000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357158" y="4286256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357158" y="5143512"/>
            <a:ext cx="85725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Permanece fiel a la Palabra de Dios (Juan 8:31).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57158" y="5072074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5</a:t>
            </a: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57158" y="1669309"/>
            <a:ext cx="85725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Vive preparado para testificar por Cristo (Rom. 1:15).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357158" y="2753021"/>
            <a:ext cx="8572560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Ama y se apasiona por los perdidos</a:t>
            </a:r>
          </a:p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(Juan 13:35; 1 </a:t>
            </a:r>
            <a:r>
              <a:rPr lang="es-E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9:16).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3749764"/>
            <a:ext cx="85725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Produce</a:t>
            </a:r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frutos (Juan 15:8).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57158" y="4425743"/>
            <a:ext cx="85725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Está dispuesto a hacer discípulos nuevos (2 </a:t>
            </a:r>
            <a:r>
              <a:rPr lang="es-E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Tim.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2:2).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57158" y="1571612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64781" y="2854107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57158" y="3639925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357158" y="4354305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357158" y="5143512"/>
            <a:ext cx="85725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Busca un crecimiento continuo (1Juan 4:18).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57158" y="507207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214282" y="357166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latin typeface="Arial" pitchFamily="34" charset="0"/>
                <a:cs typeface="Arial" pitchFamily="34" charset="0"/>
              </a:rPr>
              <a:t>Veamos algunas características del verdadero discípulo de Jesús: </a:t>
            </a: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55576" y="980728"/>
            <a:ext cx="443314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400" b="1" dirty="0">
                <a:latin typeface="Arial" pitchFamily="34" charset="0"/>
                <a:cs typeface="Arial" pitchFamily="34" charset="0"/>
              </a:rPr>
              <a:t>“Cuando nos hayamos consagrado plenamente y de todo corazón al servicio de Cristo, Dios lo reconocerá por un derramamiento sin medida de su Espíritu; pero esto no ocurrirá mientras que la mayor parte de la iglesia no colabore con Dios”.</a:t>
            </a:r>
          </a:p>
          <a:p>
            <a:pPr algn="ctr"/>
            <a:r>
              <a:rPr lang="es-ES" sz="2400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s-ES" sz="2000" b="1" dirty="0">
                <a:latin typeface="Arial" pitchFamily="34" charset="0"/>
                <a:cs typeface="Arial" pitchFamily="34" charset="0"/>
              </a:rPr>
              <a:t>(Servicio cristiano, p. 314)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39552" y="1196752"/>
            <a:ext cx="43605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“La Iglesia es el medio señalado por Dios para la salvación de los hombres. Fue organizada para servir, y su misión es la de anunciar el Evangelio al mundo” </a:t>
            </a:r>
          </a:p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(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Hechos de los apóstoles, p. 9).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85786" y="1142984"/>
            <a:ext cx="43577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La iglesia necesita estar comprometida con la gran comisión de Cristo de ir a hacer discípulos y no solo integrar a los miembros en proyectos y campañas.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57224" y="1571612"/>
            <a:ext cx="43577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“Mientras la iglesia no asuma la tarea de hacer discípulos como su objetivo principal, la evangelización del mundo no pasará de fantasía” </a:t>
            </a:r>
          </a:p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000" b="1" dirty="0">
                <a:latin typeface="Arial" pitchFamily="34" charset="0"/>
                <a:cs typeface="Arial" pitchFamily="34" charset="0"/>
              </a:rPr>
              <a:t>(Bill Hull, en: “La iglesia que hace discípulos, p. 9).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2428868"/>
            <a:ext cx="45005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La nación de Israel fue elegida y separada por Dios para ser depositaria del evangelio en símbolos.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2428868"/>
            <a:ext cx="45005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Israel debería ser la cabeza, la lámpara, una luz para aquella generación.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2428868"/>
            <a:ext cx="45005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Lamentablemente, la experiencia de Israel fue arruinada por tratar de imitar al mundo de sus días.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1857364"/>
            <a:ext cx="45005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En los tiempos del Nuevo Testamento, los discípulos recibieron la comisión de ir a todo el mundo y proclamar el mensaje de salvación.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27584" y="3284984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“Id por todo el mundo”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57224" y="1285860"/>
            <a:ext cx="450059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En estos días finales, Dios encomendó a los adventistas del séptimo día la tarea de proclamar las gloriosas verdades relacionadas al ministerio de Cristo en el Santuario celestial y su obra final de redención de los perdidos. </a:t>
            </a:r>
            <a:endParaRPr lang="pt-BR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57224" y="1571612"/>
            <a:ext cx="450059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latin typeface="Arial" pitchFamily="34" charset="0"/>
                <a:cs typeface="Arial" pitchFamily="34" charset="0"/>
              </a:rPr>
              <a:t>“Los adventistas del séptimo día han sido elegidos por Dios como pueblo particular, separado del mundo […] Les ha encargado que proclamen al mundo la mayor suma de verdad que se haya confiado alguna vez a seres mortales, las advertencias más solemnes y terribles que Dios haya enviado alguna vez a los hombres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” </a:t>
            </a:r>
          </a:p>
          <a:p>
            <a:pPr algn="ctr"/>
            <a:r>
              <a:rPr lang="es-ES" sz="2000" b="1" dirty="0">
                <a:latin typeface="Arial" pitchFamily="34" charset="0"/>
                <a:cs typeface="Arial" pitchFamily="34" charset="0"/>
              </a:rPr>
              <a:t>(Eventos de los últimos días, p. 43). </a:t>
            </a:r>
            <a:endParaRPr lang="pt-BR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796</Words>
  <Application>Microsoft Office PowerPoint</Application>
  <PresentationFormat>Presentación en pantalla (4:3)</PresentationFormat>
  <Paragraphs>81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0" baseType="lpstr">
      <vt:lpstr>Adobe Garamond Pro Bold</vt:lpstr>
      <vt:lpstr>Arial</vt:lpstr>
      <vt:lpstr>Arial Black</vt:lpstr>
      <vt:lpstr>Calibri</vt:lpstr>
      <vt:lpstr>Tema do Office</vt:lpstr>
      <vt:lpstr>La Misión de la Iglesia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</dc:creator>
  <cp:lastModifiedBy>Evangelismo</cp:lastModifiedBy>
  <cp:revision>23</cp:revision>
  <dcterms:created xsi:type="dcterms:W3CDTF">2012-12-05T22:38:10Z</dcterms:created>
  <dcterms:modified xsi:type="dcterms:W3CDTF">2024-06-04T20:54:41Z</dcterms:modified>
</cp:coreProperties>
</file>