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54" r:id="rId1"/>
  </p:sldMasterIdLst>
  <p:notesMasterIdLst>
    <p:notesMasterId r:id="rId22"/>
  </p:notesMasterIdLst>
  <p:sldIdLst>
    <p:sldId id="337" r:id="rId2"/>
    <p:sldId id="277" r:id="rId3"/>
    <p:sldId id="338" r:id="rId4"/>
    <p:sldId id="313" r:id="rId5"/>
    <p:sldId id="307" r:id="rId6"/>
    <p:sldId id="342" r:id="rId7"/>
    <p:sldId id="319" r:id="rId8"/>
    <p:sldId id="346" r:id="rId9"/>
    <p:sldId id="298" r:id="rId10"/>
    <p:sldId id="339" r:id="rId11"/>
    <p:sldId id="340" r:id="rId12"/>
    <p:sldId id="320" r:id="rId13"/>
    <p:sldId id="343" r:id="rId14"/>
    <p:sldId id="341" r:id="rId15"/>
    <p:sldId id="344" r:id="rId16"/>
    <p:sldId id="325" r:id="rId17"/>
    <p:sldId id="347" r:id="rId18"/>
    <p:sldId id="348" r:id="rId19"/>
    <p:sldId id="345" r:id="rId20"/>
    <p:sldId id="349"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D4F2"/>
    <a:srgbClr val="F9B1E1"/>
    <a:srgbClr val="C2E5F6"/>
    <a:srgbClr val="F6FCAA"/>
    <a:srgbClr val="F2FB81"/>
    <a:srgbClr val="B4D9FA"/>
    <a:srgbClr val="00863D"/>
    <a:srgbClr val="05BF31"/>
    <a:srgbClr val="0000FE"/>
    <a:srgbClr val="441A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8FB837D-C827-4EFA-A057-4D05807E0F7C}" styleName="Estilo temático 1 - Énfasis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Estilo temático 1 - Énfasis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Estilo temático 1 - Énfasis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9DCAF9ED-07DC-4A11-8D7F-57B35C25682E}" styleName="Estilo medio 1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Estilo medio 1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E171933-4619-4E11-9A3F-F7608DF75F80}" styleName="Estilo medio 1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FECB4D8-DB02-4DC6-A0A2-4F2EBAE1DC90}" styleName="Estilo medio 1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138" autoAdjust="0"/>
    <p:restoredTop sz="94660"/>
  </p:normalViewPr>
  <p:slideViewPr>
    <p:cSldViewPr>
      <p:cViewPr varScale="1">
        <p:scale>
          <a:sx n="63" d="100"/>
          <a:sy n="63" d="100"/>
        </p:scale>
        <p:origin x="1410"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ABF8B1-3D37-40A8-90BF-DF3623E2F422}" type="datetimeFigureOut">
              <a:rPr lang="es-CO" smtClean="0"/>
              <a:t>4/06/2024</a:t>
            </a:fld>
            <a:endParaRPr lang="es-CO"/>
          </a:p>
        </p:txBody>
      </p:sp>
      <p:sp>
        <p:nvSpPr>
          <p:cNvPr id="4" name="Marcador de imagen d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197612-D8F3-4BBF-83AB-4ABEE053D9A6}" type="slidenum">
              <a:rPr lang="es-CO" smtClean="0"/>
              <a:t>‹Nº›</a:t>
            </a:fld>
            <a:endParaRPr lang="es-CO"/>
          </a:p>
        </p:txBody>
      </p:sp>
    </p:spTree>
    <p:extLst>
      <p:ext uri="{BB962C8B-B14F-4D97-AF65-F5344CB8AC3E}">
        <p14:creationId xmlns:p14="http://schemas.microsoft.com/office/powerpoint/2010/main" val="30394053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18" name="Group 17"/>
          <p:cNvGrpSpPr/>
          <p:nvPr/>
        </p:nvGrpSpPr>
        <p:grpSpPr>
          <a:xfrm>
            <a:off x="0" y="0"/>
            <a:ext cx="9144677" cy="6858000"/>
            <a:chOff x="0" y="0"/>
            <a:chExt cx="9144677" cy="6858000"/>
          </a:xfrm>
        </p:grpSpPr>
        <p:pic>
          <p:nvPicPr>
            <p:cNvPr id="8" name="Picture 7" descr="S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Rectangle 10"/>
            <p:cNvSpPr/>
            <p:nvPr/>
          </p:nvSpPr>
          <p:spPr>
            <a:xfrm>
              <a:off x="1515532" y="1520422"/>
              <a:ext cx="6112935" cy="3818468"/>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2" name="Picture 11"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0" y="3128434"/>
              <a:ext cx="1664208" cy="612648"/>
            </a:xfrm>
            <a:prstGeom prst="rect">
              <a:avLst/>
            </a:prstGeom>
          </p:spPr>
        </p:pic>
        <p:pic>
          <p:nvPicPr>
            <p:cNvPr id="13" name="Picture 12"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7480469" y="3128434"/>
              <a:ext cx="1664208" cy="612648"/>
            </a:xfrm>
            <a:prstGeom prst="rect">
              <a:avLst/>
            </a:prstGeom>
          </p:spPr>
        </p:pic>
      </p:grpSp>
      <p:sp>
        <p:nvSpPr>
          <p:cNvPr id="2" name="Title 1"/>
          <p:cNvSpPr>
            <a:spLocks noGrp="1"/>
          </p:cNvSpPr>
          <p:nvPr>
            <p:ph type="ctrTitle"/>
          </p:nvPr>
        </p:nvSpPr>
        <p:spPr>
          <a:xfrm>
            <a:off x="1921934" y="1811863"/>
            <a:ext cx="5308866" cy="1515533"/>
          </a:xfrm>
        </p:spPr>
        <p:txBody>
          <a:bodyPr anchor="b">
            <a:noAutofit/>
          </a:bodyPr>
          <a:lstStyle>
            <a:lvl1pPr algn="ctr">
              <a:defRPr sz="4800">
                <a:effectLst/>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921934" y="3598327"/>
            <a:ext cx="5308866" cy="1377651"/>
          </a:xfrm>
        </p:spPr>
        <p:txBody>
          <a:bodyPr anchor="t">
            <a:normAutofit/>
          </a:bodyPr>
          <a:lstStyle>
            <a:lvl1pPr marL="0" indent="0" algn="ctr">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a:xfrm>
            <a:off x="6065417" y="5054602"/>
            <a:ext cx="673276" cy="279400"/>
          </a:xfrm>
        </p:spPr>
        <p:txBody>
          <a:bodyPr/>
          <a:lstStyle/>
          <a:p>
            <a:fld id="{7070598A-4182-4549-A01D-54C96E04C7E6}" type="datetimeFigureOut">
              <a:rPr lang="es-ES" smtClean="0"/>
              <a:pPr/>
              <a:t>04/06/2024</a:t>
            </a:fld>
            <a:endParaRPr lang="es-ES"/>
          </a:p>
        </p:txBody>
      </p:sp>
      <p:sp>
        <p:nvSpPr>
          <p:cNvPr id="5" name="Footer Placeholder 4"/>
          <p:cNvSpPr>
            <a:spLocks noGrp="1"/>
          </p:cNvSpPr>
          <p:nvPr>
            <p:ph type="ftr" sz="quarter" idx="11"/>
          </p:nvPr>
        </p:nvSpPr>
        <p:spPr>
          <a:xfrm>
            <a:off x="1921934" y="5054602"/>
            <a:ext cx="4064860" cy="279400"/>
          </a:xfrm>
        </p:spPr>
        <p:txBody>
          <a:bodyPr/>
          <a:lstStyle/>
          <a:p>
            <a:endParaRPr lang="es-ES"/>
          </a:p>
        </p:txBody>
      </p:sp>
      <p:sp>
        <p:nvSpPr>
          <p:cNvPr id="6" name="Slide Number Placeholder 5"/>
          <p:cNvSpPr>
            <a:spLocks noGrp="1"/>
          </p:cNvSpPr>
          <p:nvPr>
            <p:ph type="sldNum" sz="quarter" idx="12"/>
          </p:nvPr>
        </p:nvSpPr>
        <p:spPr>
          <a:xfrm>
            <a:off x="6817317" y="5054602"/>
            <a:ext cx="413483" cy="279400"/>
          </a:xfrm>
        </p:spPr>
        <p:txBody>
          <a:bodyPr/>
          <a:lstStyle/>
          <a:p>
            <a:fld id="{FCD40D2D-D950-42AA-9027-5DD60D5C57F8}" type="slidenum">
              <a:rPr lang="es-ES" smtClean="0"/>
              <a:pPr/>
              <a:t>‹Nº›</a:t>
            </a:fld>
            <a:endParaRPr lang="es-ES"/>
          </a:p>
        </p:txBody>
      </p:sp>
      <p:cxnSp>
        <p:nvCxnSpPr>
          <p:cNvPr id="15" name="Straight Connector 14"/>
          <p:cNvCxnSpPr/>
          <p:nvPr/>
        </p:nvCxnSpPr>
        <p:spPr>
          <a:xfrm>
            <a:off x="2019825" y="3471329"/>
            <a:ext cx="511308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242239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76866" y="4815415"/>
            <a:ext cx="6798734" cy="566738"/>
          </a:xfrm>
        </p:spPr>
        <p:txBody>
          <a:bodyPr anchor="b">
            <a:normAutofit/>
          </a:bodyPr>
          <a:lstStyle>
            <a:lvl1pPr algn="ctr">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1026260" y="1032933"/>
            <a:ext cx="7091482" cy="3361269"/>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176866" y="5382153"/>
            <a:ext cx="6798734" cy="493712"/>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7070598A-4182-4549-A01D-54C96E04C7E6}" type="datetimeFigureOut">
              <a:rPr lang="es-ES" smtClean="0"/>
              <a:pPr/>
              <a:t>04/06/2024</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FCD40D2D-D950-42AA-9027-5DD60D5C57F8}" type="slidenum">
              <a:rPr lang="es-ES" smtClean="0"/>
              <a:pPr/>
              <a:t>‹Nº›</a:t>
            </a:fld>
            <a:endParaRPr lang="es-ES"/>
          </a:p>
        </p:txBody>
      </p:sp>
    </p:spTree>
    <p:extLst>
      <p:ext uri="{BB962C8B-B14F-4D97-AF65-F5344CB8AC3E}">
        <p14:creationId xmlns:p14="http://schemas.microsoft.com/office/powerpoint/2010/main" val="2475007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76866" y="906873"/>
            <a:ext cx="6798734" cy="3097860"/>
          </a:xfrm>
        </p:spPr>
        <p:txBody>
          <a:bodyPr anchor="ctr">
            <a:normAutofit/>
          </a:bodyPr>
          <a:lstStyle>
            <a:lvl1pPr algn="ctr">
              <a:defRPr sz="32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76865" y="4275666"/>
            <a:ext cx="6798736" cy="1600202"/>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7070598A-4182-4549-A01D-54C96E04C7E6}" type="datetimeFigureOut">
              <a:rPr lang="es-ES" smtClean="0"/>
              <a:pPr/>
              <a:t>04/06/2024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FCD40D2D-D950-42AA-9027-5DD60D5C57F8}" type="slidenum">
              <a:rPr lang="es-ES" smtClean="0"/>
              <a:pPr/>
              <a:t>‹Nº›</a:t>
            </a:fld>
            <a:endParaRPr lang="es-ES"/>
          </a:p>
        </p:txBody>
      </p:sp>
      <p:cxnSp>
        <p:nvCxnSpPr>
          <p:cNvPr id="15" name="Straight Connector 14"/>
          <p:cNvCxnSpPr/>
          <p:nvPr/>
        </p:nvCxnSpPr>
        <p:spPr>
          <a:xfrm>
            <a:off x="1278465" y="4140199"/>
            <a:ext cx="6606425"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484135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334333" y="982132"/>
            <a:ext cx="6400250" cy="2370668"/>
          </a:xfrm>
        </p:spPr>
        <p:txBody>
          <a:bodyPr anchor="ctr">
            <a:normAutofit/>
          </a:bodyPr>
          <a:lstStyle>
            <a:lvl1pPr algn="ctr">
              <a:defRPr sz="3200" b="0" cap="none">
                <a:solidFill>
                  <a:schemeClr val="tx1"/>
                </a:solidFill>
              </a:defRPr>
            </a:lvl1pPr>
          </a:lstStyle>
          <a:p>
            <a:r>
              <a:rPr lang="es-ES"/>
              <a:t>Haga clic para modificar el estilo de título del patrón</a:t>
            </a:r>
            <a:endParaRPr lang="en-US" dirty="0"/>
          </a:p>
        </p:txBody>
      </p:sp>
      <p:sp>
        <p:nvSpPr>
          <p:cNvPr id="10" name="Text Placeholder 9"/>
          <p:cNvSpPr>
            <a:spLocks noGrp="1"/>
          </p:cNvSpPr>
          <p:nvPr>
            <p:ph type="body" sz="quarter" idx="13"/>
          </p:nvPr>
        </p:nvSpPr>
        <p:spPr>
          <a:xfrm>
            <a:off x="1600200" y="3352799"/>
            <a:ext cx="5892798" cy="651933"/>
          </a:xfrm>
        </p:spPr>
        <p:txBody>
          <a:bodyPr anchor="ctr">
            <a:normAutofit/>
          </a:bodyPr>
          <a:lstStyle>
            <a:lvl1pPr marL="0" indent="0" algn="r">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1176863" y="4343400"/>
            <a:ext cx="6798738"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7070598A-4182-4549-A01D-54C96E04C7E6}" type="datetimeFigureOut">
              <a:rPr lang="es-ES" smtClean="0"/>
              <a:pPr/>
              <a:t>04/06/2024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FCD40D2D-D950-42AA-9027-5DD60D5C57F8}" type="slidenum">
              <a:rPr lang="es-ES" smtClean="0"/>
              <a:pPr/>
              <a:t>‹Nº›</a:t>
            </a:fld>
            <a:endParaRPr lang="es-ES"/>
          </a:p>
        </p:txBody>
      </p:sp>
      <p:sp>
        <p:nvSpPr>
          <p:cNvPr id="14" name="TextBox 13"/>
          <p:cNvSpPr txBox="1"/>
          <p:nvPr/>
        </p:nvSpPr>
        <p:spPr>
          <a:xfrm>
            <a:off x="849969" y="905362"/>
            <a:ext cx="457319" cy="584776"/>
          </a:xfrm>
          <a:prstGeom prst="rect">
            <a:avLst/>
          </a:prstGeom>
        </p:spPr>
        <p:txBody>
          <a:bodyPr vert="horz" lIns="91440" tIns="45720" rIns="91440" bIns="45720" rtlCol="0" anchor="ctr">
            <a:noAutofit/>
          </a:bodyPr>
          <a:lstStyle/>
          <a:p>
            <a:pPr lvl="0"/>
            <a:r>
              <a:rPr lang="en-US" sz="7200" dirty="0">
                <a:solidFill>
                  <a:schemeClr val="tx1"/>
                </a:solidFill>
                <a:effectLst/>
              </a:rPr>
              <a:t>“</a:t>
            </a:r>
          </a:p>
        </p:txBody>
      </p:sp>
      <p:sp>
        <p:nvSpPr>
          <p:cNvPr id="15" name="TextBox 14"/>
          <p:cNvSpPr txBox="1"/>
          <p:nvPr/>
        </p:nvSpPr>
        <p:spPr>
          <a:xfrm>
            <a:off x="7633503" y="2827870"/>
            <a:ext cx="457319" cy="584776"/>
          </a:xfrm>
          <a:prstGeom prst="rect">
            <a:avLst/>
          </a:prstGeom>
        </p:spPr>
        <p:txBody>
          <a:bodyPr vert="horz" lIns="91440" tIns="45720" rIns="91440" bIns="45720" rtlCol="0" anchor="ctr">
            <a:noAutofit/>
          </a:bodyPr>
          <a:lstStyle/>
          <a:p>
            <a:pPr lvl="0" algn="r"/>
            <a:r>
              <a:rPr lang="en-US" sz="7200" dirty="0">
                <a:solidFill>
                  <a:schemeClr val="tx1"/>
                </a:solidFill>
                <a:effectLst/>
              </a:rPr>
              <a:t>”</a:t>
            </a:r>
          </a:p>
        </p:txBody>
      </p:sp>
      <p:cxnSp>
        <p:nvCxnSpPr>
          <p:cNvPr id="19" name="Straight Connector 18"/>
          <p:cNvCxnSpPr/>
          <p:nvPr/>
        </p:nvCxnSpPr>
        <p:spPr>
          <a:xfrm>
            <a:off x="1278466" y="4140199"/>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107375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1176869" y="3308581"/>
            <a:ext cx="6798728" cy="1468800"/>
          </a:xfrm>
        </p:spPr>
        <p:txBody>
          <a:bodyPr anchor="b">
            <a:normAutofit/>
          </a:bodyPr>
          <a:lstStyle>
            <a:lvl1pPr algn="l">
              <a:defRPr sz="32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76868" y="4777381"/>
            <a:ext cx="6798730" cy="8604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7070598A-4182-4549-A01D-54C96E04C7E6}" type="datetimeFigureOut">
              <a:rPr lang="es-ES" smtClean="0"/>
              <a:pPr/>
              <a:t>04/06/2024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FCD40D2D-D950-42AA-9027-5DD60D5C57F8}" type="slidenum">
              <a:rPr lang="es-ES" smtClean="0"/>
              <a:pPr/>
              <a:t>‹Nº›</a:t>
            </a:fld>
            <a:endParaRPr lang="es-ES"/>
          </a:p>
        </p:txBody>
      </p:sp>
    </p:spTree>
    <p:extLst>
      <p:ext uri="{BB962C8B-B14F-4D97-AF65-F5344CB8AC3E}">
        <p14:creationId xmlns:p14="http://schemas.microsoft.com/office/powerpoint/2010/main" val="1309255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1409416" y="982132"/>
            <a:ext cx="6325168" cy="2243668"/>
          </a:xfrm>
        </p:spPr>
        <p:txBody>
          <a:bodyPr anchor="ctr">
            <a:normAutofit/>
          </a:bodyPr>
          <a:lstStyle>
            <a:lvl1pPr algn="ctr">
              <a:defRPr sz="3200" b="0" cap="none">
                <a:solidFill>
                  <a:schemeClr val="tx1"/>
                </a:solidFill>
              </a:defRPr>
            </a:lvl1pPr>
          </a:lstStyle>
          <a:p>
            <a:r>
              <a:rPr lang="es-ES"/>
              <a:t>Haga clic para modificar el estilo de título del patrón</a:t>
            </a:r>
            <a:endParaRPr lang="en-US" dirty="0"/>
          </a:p>
        </p:txBody>
      </p:sp>
      <p:sp>
        <p:nvSpPr>
          <p:cNvPr id="18" name="Text Placeholder 2"/>
          <p:cNvSpPr>
            <a:spLocks noGrp="1"/>
          </p:cNvSpPr>
          <p:nvPr>
            <p:ph type="body" idx="13"/>
          </p:nvPr>
        </p:nvSpPr>
        <p:spPr>
          <a:xfrm>
            <a:off x="1176868" y="3639312"/>
            <a:ext cx="6798730" cy="886968"/>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3" name="Text Placeholder 2"/>
          <p:cNvSpPr>
            <a:spLocks noGrp="1"/>
          </p:cNvSpPr>
          <p:nvPr>
            <p:ph type="body" idx="1"/>
          </p:nvPr>
        </p:nvSpPr>
        <p:spPr>
          <a:xfrm>
            <a:off x="1176865" y="4529667"/>
            <a:ext cx="6798736" cy="13462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7070598A-4182-4549-A01D-54C96E04C7E6}" type="datetimeFigureOut">
              <a:rPr lang="es-ES" smtClean="0"/>
              <a:pPr/>
              <a:t>04/06/2024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FCD40D2D-D950-42AA-9027-5DD60D5C57F8}" type="slidenum">
              <a:rPr lang="es-ES" smtClean="0"/>
              <a:pPr/>
              <a:t>‹Nº›</a:t>
            </a:fld>
            <a:endParaRPr lang="es-ES"/>
          </a:p>
        </p:txBody>
      </p:sp>
      <p:sp>
        <p:nvSpPr>
          <p:cNvPr id="12" name="TextBox 11"/>
          <p:cNvSpPr txBox="1"/>
          <p:nvPr/>
        </p:nvSpPr>
        <p:spPr>
          <a:xfrm>
            <a:off x="878060" y="896895"/>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7649796" y="2607728"/>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278466" y="342900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825975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1176865" y="982131"/>
            <a:ext cx="6798734" cy="2294467"/>
          </a:xfrm>
        </p:spPr>
        <p:txBody>
          <a:bodyPr vert="horz" lIns="91440" tIns="45720" rIns="91440" bIns="45720" rtlCol="0" anchor="ctr">
            <a:normAutofit/>
          </a:bodyPr>
          <a:lstStyle>
            <a:lvl1pPr>
              <a:defRPr lang="en-US" sz="3200" b="0" dirty="0"/>
            </a:lvl1pPr>
          </a:lstStyle>
          <a:p>
            <a:pPr marL="0" lvl="0"/>
            <a:r>
              <a:rPr lang="es-ES"/>
              <a:t>Haga clic para modificar el estilo de título del patrón</a:t>
            </a:r>
            <a:endParaRPr lang="en-US" dirty="0"/>
          </a:p>
        </p:txBody>
      </p:sp>
      <p:sp>
        <p:nvSpPr>
          <p:cNvPr id="14" name="Text Placeholder 2"/>
          <p:cNvSpPr>
            <a:spLocks noGrp="1"/>
          </p:cNvSpPr>
          <p:nvPr>
            <p:ph type="body" idx="13"/>
          </p:nvPr>
        </p:nvSpPr>
        <p:spPr>
          <a:xfrm>
            <a:off x="1176868" y="3566160"/>
            <a:ext cx="6798730" cy="905256"/>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3" name="Text Placeholder 2"/>
          <p:cNvSpPr>
            <a:spLocks noGrp="1"/>
          </p:cNvSpPr>
          <p:nvPr>
            <p:ph type="body" idx="1"/>
          </p:nvPr>
        </p:nvSpPr>
        <p:spPr>
          <a:xfrm>
            <a:off x="1176866" y="4470400"/>
            <a:ext cx="6798734" cy="1405467"/>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7070598A-4182-4549-A01D-54C96E04C7E6}" type="datetimeFigureOut">
              <a:rPr lang="es-ES" smtClean="0"/>
              <a:pPr/>
              <a:t>04/06/2024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FCD40D2D-D950-42AA-9027-5DD60D5C57F8}" type="slidenum">
              <a:rPr lang="es-ES" smtClean="0"/>
              <a:pPr/>
              <a:t>‹Nº›</a:t>
            </a:fld>
            <a:endParaRPr lang="es-ES"/>
          </a:p>
        </p:txBody>
      </p:sp>
      <p:cxnSp>
        <p:nvCxnSpPr>
          <p:cNvPr id="15" name="Straight Connector 14"/>
          <p:cNvCxnSpPr/>
          <p:nvPr/>
        </p:nvCxnSpPr>
        <p:spPr>
          <a:xfrm>
            <a:off x="1278469" y="3429000"/>
            <a:ext cx="6606421"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53633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1176865" y="2490135"/>
            <a:ext cx="6798736" cy="3385733"/>
          </a:xfrm>
        </p:spPr>
        <p:txBody>
          <a:bodyPr vert="eaVert"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7070598A-4182-4549-A01D-54C96E04C7E6}" type="datetimeFigureOut">
              <a:rPr lang="es-ES" smtClean="0"/>
              <a:pPr/>
              <a:t>04/06/2024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FCD40D2D-D950-42AA-9027-5DD60D5C57F8}" type="slidenum">
              <a:rPr lang="es-ES" smtClean="0"/>
              <a:pPr/>
              <a:t>‹Nº›</a:t>
            </a:fld>
            <a:endParaRPr lang="es-ES"/>
          </a:p>
        </p:txBody>
      </p:sp>
      <p:cxnSp>
        <p:nvCxnSpPr>
          <p:cNvPr id="14" name="Straight Connector 13"/>
          <p:cNvCxnSpPr/>
          <p:nvPr/>
        </p:nvCxnSpPr>
        <p:spPr>
          <a:xfrm>
            <a:off x="1278466" y="2354670"/>
            <a:ext cx="660642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64695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56667" y="906873"/>
            <a:ext cx="1618930" cy="4968995"/>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1176867" y="906873"/>
            <a:ext cx="4915509" cy="4968993"/>
          </a:xfrm>
        </p:spPr>
        <p:txBody>
          <a:bodyPr vert="eaVert"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7070598A-4182-4549-A01D-54C96E04C7E6}" type="datetimeFigureOut">
              <a:rPr lang="es-ES" smtClean="0"/>
              <a:pPr/>
              <a:t>04/06/2024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FCD40D2D-D950-42AA-9027-5DD60D5C57F8}" type="slidenum">
              <a:rPr lang="es-ES" smtClean="0"/>
              <a:pPr/>
              <a:t>‹Nº›</a:t>
            </a:fld>
            <a:endParaRPr lang="es-ES"/>
          </a:p>
        </p:txBody>
      </p:sp>
      <p:cxnSp>
        <p:nvCxnSpPr>
          <p:cNvPr id="14" name="Straight Connector 13"/>
          <p:cNvCxnSpPr/>
          <p:nvPr/>
        </p:nvCxnSpPr>
        <p:spPr>
          <a:xfrm>
            <a:off x="6245512" y="906873"/>
            <a:ext cx="0" cy="4968993"/>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01478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cxnSp>
        <p:nvCxnSpPr>
          <p:cNvPr id="7" name="Straight Connector 6"/>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7070598A-4182-4549-A01D-54C96E04C7E6}" type="datetimeFigureOut">
              <a:rPr lang="es-ES" smtClean="0"/>
              <a:pPr/>
              <a:t>04/06/2024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FCD40D2D-D950-42AA-9027-5DD60D5C57F8}" type="slidenum">
              <a:rPr lang="es-ES" smtClean="0"/>
              <a:pPr/>
              <a:t>‹Nº›</a:t>
            </a:fld>
            <a:endParaRPr lang="es-ES"/>
          </a:p>
        </p:txBody>
      </p:sp>
    </p:spTree>
    <p:extLst>
      <p:ext uri="{BB962C8B-B14F-4D97-AF65-F5344CB8AC3E}">
        <p14:creationId xmlns:p14="http://schemas.microsoft.com/office/powerpoint/2010/main" val="871896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278465" y="1641413"/>
            <a:ext cx="6595534" cy="1822514"/>
          </a:xfrm>
        </p:spPr>
        <p:txBody>
          <a:bodyPr anchor="b">
            <a:normAutofit/>
          </a:bodyPr>
          <a:lstStyle>
            <a:lvl1pPr algn="ctr">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278465" y="3734859"/>
            <a:ext cx="6595534" cy="1090015"/>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7070598A-4182-4549-A01D-54C96E04C7E6}" type="datetimeFigureOut">
              <a:rPr lang="es-ES" smtClean="0"/>
              <a:pPr/>
              <a:t>04/06/2024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FCD40D2D-D950-42AA-9027-5DD60D5C57F8}" type="slidenum">
              <a:rPr lang="es-ES" smtClean="0"/>
              <a:pPr/>
              <a:t>‹Nº›</a:t>
            </a:fld>
            <a:endParaRPr lang="es-ES"/>
          </a:p>
        </p:txBody>
      </p:sp>
      <p:cxnSp>
        <p:nvCxnSpPr>
          <p:cNvPr id="31" name="Straight Connector 30"/>
          <p:cNvCxnSpPr/>
          <p:nvPr/>
        </p:nvCxnSpPr>
        <p:spPr>
          <a:xfrm>
            <a:off x="1278466" y="3599392"/>
            <a:ext cx="659553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29715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cxnSp>
        <p:nvCxnSpPr>
          <p:cNvPr id="8" name="Straight Connector 7"/>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176866" y="915337"/>
            <a:ext cx="6798734" cy="1303867"/>
          </a:xfrm>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1176866" y="2487168"/>
            <a:ext cx="3337560" cy="3447288"/>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4645152" y="2487168"/>
            <a:ext cx="3337560" cy="3447288"/>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7070598A-4182-4549-A01D-54C96E04C7E6}" type="datetimeFigureOut">
              <a:rPr lang="es-ES" smtClean="0"/>
              <a:pPr/>
              <a:t>04/06/2024</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FCD40D2D-D950-42AA-9027-5DD60D5C57F8}" type="slidenum">
              <a:rPr lang="es-ES" smtClean="0"/>
              <a:pPr/>
              <a:t>‹Nº›</a:t>
            </a:fld>
            <a:endParaRPr lang="es-ES"/>
          </a:p>
        </p:txBody>
      </p:sp>
    </p:spTree>
    <p:extLst>
      <p:ext uri="{BB962C8B-B14F-4D97-AF65-F5344CB8AC3E}">
        <p14:creationId xmlns:p14="http://schemas.microsoft.com/office/powerpoint/2010/main" val="114764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76868"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1176868" y="3243263"/>
            <a:ext cx="3337560" cy="2706624"/>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4641832"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4641832" y="3243263"/>
            <a:ext cx="3337560" cy="2706624"/>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7070598A-4182-4549-A01D-54C96E04C7E6}" type="datetimeFigureOut">
              <a:rPr lang="es-ES" smtClean="0"/>
              <a:pPr/>
              <a:t>04/06/2024</a:t>
            </a:fld>
            <a:endParaRPr lang="es-ES"/>
          </a:p>
        </p:txBody>
      </p:sp>
      <p:sp>
        <p:nvSpPr>
          <p:cNvPr id="8" name="Footer Placeholder 7"/>
          <p:cNvSpPr>
            <a:spLocks noGrp="1"/>
          </p:cNvSpPr>
          <p:nvPr>
            <p:ph type="ftr" sz="quarter" idx="11"/>
          </p:nvPr>
        </p:nvSpPr>
        <p:spPr/>
        <p:txBody>
          <a:bodyPr/>
          <a:lstStyle/>
          <a:p>
            <a:endParaRPr lang="es-ES"/>
          </a:p>
        </p:txBody>
      </p:sp>
      <p:sp>
        <p:nvSpPr>
          <p:cNvPr id="9" name="Slide Number Placeholder 8"/>
          <p:cNvSpPr>
            <a:spLocks noGrp="1"/>
          </p:cNvSpPr>
          <p:nvPr>
            <p:ph type="sldNum" sz="quarter" idx="12"/>
          </p:nvPr>
        </p:nvSpPr>
        <p:spPr/>
        <p:txBody>
          <a:bodyPr/>
          <a:lstStyle/>
          <a:p>
            <a:fld id="{FCD40D2D-D950-42AA-9027-5DD60D5C57F8}" type="slidenum">
              <a:rPr lang="es-ES" smtClean="0"/>
              <a:pPr/>
              <a:t>‹Nº›</a:t>
            </a:fld>
            <a:endParaRPr lang="es-ES"/>
          </a:p>
        </p:txBody>
      </p:sp>
      <p:cxnSp>
        <p:nvCxnSpPr>
          <p:cNvPr id="41" name="Straight Connector 40"/>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546909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1176865" y="915337"/>
            <a:ext cx="6798735" cy="1303867"/>
          </a:xfrm>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7070598A-4182-4549-A01D-54C96E04C7E6}" type="datetimeFigureOut">
              <a:rPr lang="es-ES" smtClean="0"/>
              <a:pPr/>
              <a:t>04/06/2024</a:t>
            </a:fld>
            <a:endParaRPr lang="es-ES"/>
          </a:p>
        </p:txBody>
      </p:sp>
      <p:sp>
        <p:nvSpPr>
          <p:cNvPr id="4" name="Footer Placeholder 3"/>
          <p:cNvSpPr>
            <a:spLocks noGrp="1"/>
          </p:cNvSpPr>
          <p:nvPr>
            <p:ph type="ftr" sz="quarter" idx="11"/>
          </p:nvPr>
        </p:nvSpPr>
        <p:spPr/>
        <p:txBody>
          <a:bodyPr/>
          <a:lstStyle/>
          <a:p>
            <a:endParaRPr lang="es-ES"/>
          </a:p>
        </p:txBody>
      </p:sp>
      <p:sp>
        <p:nvSpPr>
          <p:cNvPr id="5" name="Slide Number Placeholder 4"/>
          <p:cNvSpPr>
            <a:spLocks noGrp="1"/>
          </p:cNvSpPr>
          <p:nvPr>
            <p:ph type="sldNum" sz="quarter" idx="12"/>
          </p:nvPr>
        </p:nvSpPr>
        <p:spPr/>
        <p:txBody>
          <a:bodyPr/>
          <a:lstStyle/>
          <a:p>
            <a:fld id="{FCD40D2D-D950-42AA-9027-5DD60D5C57F8}" type="slidenum">
              <a:rPr lang="es-ES" smtClean="0"/>
              <a:pPr/>
              <a:t>‹Nº›</a:t>
            </a:fld>
            <a:endParaRPr lang="es-ES"/>
          </a:p>
        </p:txBody>
      </p:sp>
      <p:cxnSp>
        <p:nvCxnSpPr>
          <p:cNvPr id="14" name="Straight Connector 13"/>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111691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70598A-4182-4549-A01D-54C96E04C7E6}" type="datetimeFigureOut">
              <a:rPr lang="es-ES" smtClean="0"/>
              <a:pPr/>
              <a:t>04/06/2024</a:t>
            </a:fld>
            <a:endParaRPr lang="es-ES"/>
          </a:p>
        </p:txBody>
      </p:sp>
      <p:sp>
        <p:nvSpPr>
          <p:cNvPr id="3" name="Footer Placeholder 2"/>
          <p:cNvSpPr>
            <a:spLocks noGrp="1"/>
          </p:cNvSpPr>
          <p:nvPr>
            <p:ph type="ftr" sz="quarter" idx="11"/>
          </p:nvPr>
        </p:nvSpPr>
        <p:spPr/>
        <p:txBody>
          <a:bodyPr/>
          <a:lstStyle/>
          <a:p>
            <a:endParaRPr lang="es-ES"/>
          </a:p>
        </p:txBody>
      </p:sp>
      <p:sp>
        <p:nvSpPr>
          <p:cNvPr id="4" name="Slide Number Placeholder 3"/>
          <p:cNvSpPr>
            <a:spLocks noGrp="1"/>
          </p:cNvSpPr>
          <p:nvPr>
            <p:ph type="sldNum" sz="quarter" idx="12"/>
          </p:nvPr>
        </p:nvSpPr>
        <p:spPr/>
        <p:txBody>
          <a:bodyPr/>
          <a:lstStyle/>
          <a:p>
            <a:fld id="{FCD40D2D-D950-42AA-9027-5DD60D5C57F8}" type="slidenum">
              <a:rPr lang="es-ES" smtClean="0"/>
              <a:pPr/>
              <a:t>‹Nº›</a:t>
            </a:fld>
            <a:endParaRPr lang="es-ES"/>
          </a:p>
        </p:txBody>
      </p:sp>
    </p:spTree>
    <p:extLst>
      <p:ext uri="{BB962C8B-B14F-4D97-AF65-F5344CB8AC3E}">
        <p14:creationId xmlns:p14="http://schemas.microsoft.com/office/powerpoint/2010/main" val="2106387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76865" y="1388534"/>
            <a:ext cx="2536798" cy="1371600"/>
          </a:xfrm>
        </p:spPr>
        <p:txBody>
          <a:bodyPr anchor="b">
            <a:normAutofit/>
          </a:bodyPr>
          <a:lstStyle>
            <a:lvl1pPr algn="ctr">
              <a:defRPr sz="24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4120062" y="982132"/>
            <a:ext cx="3855539" cy="4893735"/>
          </a:xfrm>
        </p:spPr>
        <p:txBody>
          <a:bodyPr anchor="ct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1176865" y="3031065"/>
            <a:ext cx="2536798"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7070598A-4182-4549-A01D-54C96E04C7E6}" type="datetimeFigureOut">
              <a:rPr lang="es-ES" smtClean="0"/>
              <a:pPr/>
              <a:t>04/06/2024</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FCD40D2D-D950-42AA-9027-5DD60D5C57F8}" type="slidenum">
              <a:rPr lang="es-ES" smtClean="0"/>
              <a:pPr/>
              <a:t>‹Nº›</a:t>
            </a:fld>
            <a:endParaRPr lang="es-ES"/>
          </a:p>
        </p:txBody>
      </p:sp>
      <p:cxnSp>
        <p:nvCxnSpPr>
          <p:cNvPr id="16" name="Straight Connector 15"/>
          <p:cNvCxnSpPr/>
          <p:nvPr/>
        </p:nvCxnSpPr>
        <p:spPr>
          <a:xfrm>
            <a:off x="1278466" y="2912533"/>
            <a:ext cx="233359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597104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76865" y="1883832"/>
            <a:ext cx="3632202" cy="1371600"/>
          </a:xfrm>
        </p:spPr>
        <p:txBody>
          <a:bodyPr anchor="b">
            <a:normAutofit/>
          </a:bodyPr>
          <a:lstStyle>
            <a:lvl1pPr algn="ctr">
              <a:defRPr sz="2400" b="0"/>
            </a:lvl1pPr>
          </a:lstStyle>
          <a:p>
            <a:r>
              <a:rPr lang="es-ES"/>
              <a:t>Haga clic para modificar el estilo de título del patrón</a:t>
            </a:r>
            <a:endParaRPr lang="en-US" dirty="0"/>
          </a:p>
        </p:txBody>
      </p:sp>
      <p:sp>
        <p:nvSpPr>
          <p:cNvPr id="17" name="Picture Placeholder 2"/>
          <p:cNvSpPr>
            <a:spLocks noGrp="1" noChangeAspect="1"/>
          </p:cNvSpPr>
          <p:nvPr>
            <p:ph type="pic" idx="1"/>
          </p:nvPr>
        </p:nvSpPr>
        <p:spPr>
          <a:xfrm>
            <a:off x="5183069" y="1032933"/>
            <a:ext cx="2929463" cy="4792136"/>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176865" y="3255432"/>
            <a:ext cx="3632201" cy="1828800"/>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7070598A-4182-4549-A01D-54C96E04C7E6}" type="datetimeFigureOut">
              <a:rPr lang="es-ES" smtClean="0"/>
              <a:pPr/>
              <a:t>04/06/2024</a:t>
            </a:fld>
            <a:endParaRPr lang="es-E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CD40D2D-D950-42AA-9027-5DD60D5C57F8}" type="slidenum">
              <a:rPr lang="es-ES" smtClean="0"/>
              <a:pPr/>
              <a:t>‹Nº›</a:t>
            </a:fld>
            <a:endParaRPr lang="es-ES"/>
          </a:p>
        </p:txBody>
      </p:sp>
    </p:spTree>
    <p:extLst>
      <p:ext uri="{BB962C8B-B14F-4D97-AF65-F5344CB8AC3E}">
        <p14:creationId xmlns:p14="http://schemas.microsoft.com/office/powerpoint/2010/main" val="3121568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0" y="0"/>
            <a:ext cx="9152467" cy="6858000"/>
            <a:chOff x="0" y="0"/>
            <a:chExt cx="9152467" cy="6858000"/>
          </a:xfrm>
        </p:grpSpPr>
        <p:pic>
          <p:nvPicPr>
            <p:cNvPr id="8" name="Picture 7" descr="S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Rectangle 8"/>
            <p:cNvSpPr/>
            <p:nvPr/>
          </p:nvSpPr>
          <p:spPr>
            <a:xfrm>
              <a:off x="553888" y="542807"/>
              <a:ext cx="8039776" cy="5756392"/>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l="1" r="14240"/>
            <a:stretch/>
          </p:blipFill>
          <p:spPr>
            <a:xfrm>
              <a:off x="0" y="3128434"/>
              <a:ext cx="68580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l="1" r="14240"/>
            <a:stretch/>
          </p:blipFill>
          <p:spPr>
            <a:xfrm>
              <a:off x="8466667" y="3128434"/>
              <a:ext cx="685800" cy="606425"/>
            </a:xfrm>
            <a:prstGeom prst="rect">
              <a:avLst/>
            </a:prstGeom>
          </p:spPr>
        </p:pic>
      </p:grpSp>
      <p:sp>
        <p:nvSpPr>
          <p:cNvPr id="2" name="Title Placeholder 1"/>
          <p:cNvSpPr>
            <a:spLocks noGrp="1"/>
          </p:cNvSpPr>
          <p:nvPr>
            <p:ph type="title"/>
          </p:nvPr>
        </p:nvSpPr>
        <p:spPr>
          <a:xfrm>
            <a:off x="1176866" y="915337"/>
            <a:ext cx="6798734" cy="1303867"/>
          </a:xfrm>
          <a:prstGeom prst="rect">
            <a:avLst/>
          </a:prstGeom>
          <a:effectLst/>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176865" y="2490135"/>
            <a:ext cx="6798736" cy="3444997"/>
          </a:xfrm>
          <a:prstGeom prst="rect">
            <a:avLst/>
          </a:prstGeom>
        </p:spPr>
        <p:txBody>
          <a:bodyPr vert="horz" lIns="91440" tIns="45720" rIns="91440" bIns="45720" rtlCol="0" anchor="t">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6356670" y="5960533"/>
            <a:ext cx="1148283"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7070598A-4182-4549-A01D-54C96E04C7E6}" type="datetimeFigureOut">
              <a:rPr lang="es-ES" smtClean="0"/>
              <a:pPr/>
              <a:t>04/06/2024</a:t>
            </a:fld>
            <a:endParaRPr lang="es-ES"/>
          </a:p>
        </p:txBody>
      </p:sp>
      <p:sp>
        <p:nvSpPr>
          <p:cNvPr id="5" name="Footer Placeholder 4"/>
          <p:cNvSpPr>
            <a:spLocks noGrp="1"/>
          </p:cNvSpPr>
          <p:nvPr>
            <p:ph type="ftr" sz="quarter" idx="3"/>
          </p:nvPr>
        </p:nvSpPr>
        <p:spPr>
          <a:xfrm>
            <a:off x="1176865" y="5960533"/>
            <a:ext cx="5104667"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s-ES"/>
          </a:p>
        </p:txBody>
      </p:sp>
      <p:sp>
        <p:nvSpPr>
          <p:cNvPr id="6" name="Slide Number Placeholder 5"/>
          <p:cNvSpPr>
            <a:spLocks noGrp="1"/>
          </p:cNvSpPr>
          <p:nvPr>
            <p:ph type="sldNum" sz="quarter" idx="4"/>
          </p:nvPr>
        </p:nvSpPr>
        <p:spPr>
          <a:xfrm>
            <a:off x="7580091" y="5960533"/>
            <a:ext cx="39551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FCD40D2D-D950-42AA-9027-5DD60D5C57F8}" type="slidenum">
              <a:rPr lang="es-ES" smtClean="0"/>
              <a:pPr/>
              <a:t>‹Nº›</a:t>
            </a:fld>
            <a:endParaRPr lang="es-ES"/>
          </a:p>
        </p:txBody>
      </p:sp>
    </p:spTree>
    <p:extLst>
      <p:ext uri="{BB962C8B-B14F-4D97-AF65-F5344CB8AC3E}">
        <p14:creationId xmlns:p14="http://schemas.microsoft.com/office/powerpoint/2010/main" val="2732727002"/>
      </p:ext>
    </p:extLst>
  </p:cSld>
  <p:clrMap bg1="lt1" tx1="dk1" bg2="lt2" tx2="dk2" accent1="accent1" accent2="accent2" accent3="accent3" accent4="accent4" accent5="accent5" accent6="accent6" hlink="hlink" folHlink="folHlink"/>
  <p:sldLayoutIdLst>
    <p:sldLayoutId id="2147483955" r:id="rId1"/>
    <p:sldLayoutId id="2147483956" r:id="rId2"/>
    <p:sldLayoutId id="2147483957" r:id="rId3"/>
    <p:sldLayoutId id="2147483958" r:id="rId4"/>
    <p:sldLayoutId id="2147483959" r:id="rId5"/>
    <p:sldLayoutId id="2147483960" r:id="rId6"/>
    <p:sldLayoutId id="2147483961" r:id="rId7"/>
    <p:sldLayoutId id="2147483962" r:id="rId8"/>
    <p:sldLayoutId id="2147483963" r:id="rId9"/>
    <p:sldLayoutId id="2147483964" r:id="rId10"/>
    <p:sldLayoutId id="2147483965" r:id="rId11"/>
    <p:sldLayoutId id="2147483966" r:id="rId12"/>
    <p:sldLayoutId id="2147483967" r:id="rId13"/>
    <p:sldLayoutId id="2147483968" r:id="rId14"/>
    <p:sldLayoutId id="2147483969" r:id="rId15"/>
    <p:sldLayoutId id="2147483970" r:id="rId16"/>
    <p:sldLayoutId id="2147483971" r:id="rId17"/>
  </p:sldLayoutIdLst>
  <p:txStyles>
    <p:titleStyle>
      <a:lvl1pPr algn="ctr" defTabSz="457200" rtl="0" eaLnBrk="1" latinLnBrk="0" hangingPunct="1">
        <a:spcBef>
          <a:spcPct val="0"/>
        </a:spcBef>
        <a:buNone/>
        <a:defRPr sz="40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1547664" y="2132856"/>
            <a:ext cx="6318448" cy="1938992"/>
          </a:xfrm>
          <a:prstGeom prst="rect">
            <a:avLst/>
          </a:prstGeom>
        </p:spPr>
        <p:txBody>
          <a:bodyPr wrap="square">
            <a:spAutoFit/>
          </a:bodyPr>
          <a:lstStyle/>
          <a:p>
            <a:pPr algn="ctr"/>
            <a:r>
              <a:rPr lang="es-ES_tradnl" sz="4000" dirty="0">
                <a:ln w="0"/>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¿Por qué hay cristianos que muy poco asisten al templo (iglesia o lugar de reunión)?</a:t>
            </a:r>
            <a:endParaRPr lang="es-CO" sz="2000" dirty="0">
              <a:ln w="0"/>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528348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899592" y="5589240"/>
            <a:ext cx="7344816" cy="584775"/>
          </a:xfrm>
          <a:prstGeom prst="rect">
            <a:avLst/>
          </a:prstGeom>
          <a:solidFill>
            <a:srgbClr val="92D050"/>
          </a:solidFill>
        </p:spPr>
        <p:style>
          <a:lnRef idx="1">
            <a:schemeClr val="accent4"/>
          </a:lnRef>
          <a:fillRef idx="2">
            <a:schemeClr val="accent4"/>
          </a:fillRef>
          <a:effectRef idx="1">
            <a:schemeClr val="accent4"/>
          </a:effectRef>
          <a:fontRef idx="minor">
            <a:schemeClr val="dk1"/>
          </a:fontRef>
        </p:style>
        <p:txBody>
          <a:bodyPr wrap="square">
            <a:spAutoFit/>
          </a:bodyPr>
          <a:lstStyle/>
          <a:p>
            <a:pPr lvl="0" algn="ctr"/>
            <a:r>
              <a:rPr lang="es-CO" sz="3200" dirty="0">
                <a:ln w="0"/>
                <a:solidFill>
                  <a:schemeClr val="tx1"/>
                </a:solidFill>
                <a:effectLst>
                  <a:outerShdw blurRad="38100" dist="19050" dir="2700000" algn="tl" rotWithShape="0">
                    <a:schemeClr val="dk1">
                      <a:alpha val="40000"/>
                    </a:schemeClr>
                  </a:outerShdw>
                </a:effectLst>
              </a:rPr>
              <a:t>Pereza y mil razones más. </a:t>
            </a:r>
            <a:endParaRPr lang="es-CO" dirty="0">
              <a:ln w="0"/>
              <a:solidFill>
                <a:schemeClr val="tx1"/>
              </a:solidFill>
              <a:effectLst>
                <a:outerShdw blurRad="38100" dist="19050" dir="2700000" algn="tl" rotWithShape="0">
                  <a:schemeClr val="dk1">
                    <a:alpha val="40000"/>
                  </a:schemeClr>
                </a:outerShdw>
              </a:effectLst>
            </a:endParaRPr>
          </a:p>
        </p:txBody>
      </p:sp>
      <p:sp>
        <p:nvSpPr>
          <p:cNvPr id="5" name="Rectángulo 4"/>
          <p:cNvSpPr/>
          <p:nvPr/>
        </p:nvSpPr>
        <p:spPr>
          <a:xfrm>
            <a:off x="899592" y="4975383"/>
            <a:ext cx="7344816" cy="58477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lvl="0" algn="ctr">
              <a:defRPr/>
            </a:pPr>
            <a:r>
              <a:rPr lang="es-CO" sz="3200" dirty="0">
                <a:ln w="0"/>
                <a:solidFill>
                  <a:schemeClr val="tx1"/>
                </a:solidFill>
                <a:effectLst>
                  <a:outerShdw blurRad="38100" dist="19050" dir="2700000" algn="tl" rotWithShape="0">
                    <a:schemeClr val="dk1">
                      <a:alpha val="40000"/>
                    </a:schemeClr>
                  </a:outerShdw>
                </a:effectLst>
              </a:rPr>
              <a:t>No me atienden como me merezco </a:t>
            </a:r>
            <a:endParaRPr lang="es-CO" dirty="0">
              <a:ln w="0"/>
              <a:solidFill>
                <a:schemeClr val="tx1"/>
              </a:solidFill>
              <a:effectLst>
                <a:outerShdw blurRad="38100" dist="19050" dir="2700000" algn="tl" rotWithShape="0">
                  <a:schemeClr val="dk1">
                    <a:alpha val="40000"/>
                  </a:schemeClr>
                </a:outerShdw>
              </a:effectLst>
            </a:endParaRPr>
          </a:p>
        </p:txBody>
      </p:sp>
      <p:sp>
        <p:nvSpPr>
          <p:cNvPr id="6" name="Rectángulo 5"/>
          <p:cNvSpPr/>
          <p:nvPr/>
        </p:nvSpPr>
        <p:spPr>
          <a:xfrm>
            <a:off x="899592" y="3872661"/>
            <a:ext cx="7344816" cy="1077218"/>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lvl="0" algn="ctr">
              <a:defRPr/>
            </a:pPr>
            <a:r>
              <a:rPr lang="es-CO" sz="3200" dirty="0">
                <a:ln w="0"/>
                <a:solidFill>
                  <a:schemeClr val="tx1"/>
                </a:solidFill>
                <a:effectLst>
                  <a:outerShdw blurRad="38100" dist="19050" dir="2700000" algn="tl" rotWithShape="0">
                    <a:schemeClr val="dk1">
                      <a:alpha val="40000"/>
                    </a:schemeClr>
                  </a:outerShdw>
                </a:effectLst>
              </a:rPr>
              <a:t>No me quiero perder la película, el partido, etc.  El culto es aburrido. </a:t>
            </a:r>
            <a:endParaRPr lang="es-CO" dirty="0">
              <a:ln w="0"/>
              <a:solidFill>
                <a:schemeClr val="tx1"/>
              </a:solidFill>
              <a:effectLst>
                <a:outerShdw blurRad="38100" dist="19050" dir="2700000" algn="tl" rotWithShape="0">
                  <a:schemeClr val="dk1">
                    <a:alpha val="40000"/>
                  </a:schemeClr>
                </a:outerShdw>
              </a:effectLst>
            </a:endParaRPr>
          </a:p>
        </p:txBody>
      </p:sp>
      <p:sp>
        <p:nvSpPr>
          <p:cNvPr id="7" name="Rectángulo 6"/>
          <p:cNvSpPr/>
          <p:nvPr/>
        </p:nvSpPr>
        <p:spPr>
          <a:xfrm>
            <a:off x="899592" y="3284984"/>
            <a:ext cx="7344816" cy="584775"/>
          </a:xfrm>
          <a:prstGeom prst="rect">
            <a:avLst/>
          </a:prstGeom>
          <a:solidFill>
            <a:srgbClr val="57FFBB"/>
          </a:solidFill>
        </p:spPr>
        <p:style>
          <a:lnRef idx="1">
            <a:schemeClr val="accent6"/>
          </a:lnRef>
          <a:fillRef idx="2">
            <a:schemeClr val="accent6"/>
          </a:fillRef>
          <a:effectRef idx="1">
            <a:schemeClr val="accent6"/>
          </a:effectRef>
          <a:fontRef idx="minor">
            <a:schemeClr val="dk1"/>
          </a:fontRef>
        </p:style>
        <p:txBody>
          <a:bodyPr wrap="square">
            <a:spAutoFit/>
          </a:bodyPr>
          <a:lstStyle/>
          <a:p>
            <a:pPr lvl="0" algn="ctr"/>
            <a:r>
              <a:rPr lang="es-CO" sz="3200" dirty="0">
                <a:ln w="0"/>
                <a:solidFill>
                  <a:schemeClr val="tx1"/>
                </a:solidFill>
                <a:effectLst>
                  <a:outerShdw blurRad="38100" dist="19050" dir="2700000" algn="tl" rotWithShape="0">
                    <a:schemeClr val="dk1">
                      <a:alpha val="40000"/>
                    </a:schemeClr>
                  </a:outerShdw>
                </a:effectLst>
              </a:rPr>
              <a:t>La iglesia no salva.</a:t>
            </a:r>
            <a:endParaRPr lang="es-CO" dirty="0">
              <a:ln w="0"/>
              <a:solidFill>
                <a:schemeClr val="tx1"/>
              </a:solidFill>
              <a:effectLst>
                <a:outerShdw blurRad="38100" dist="19050" dir="2700000" algn="tl" rotWithShape="0">
                  <a:schemeClr val="dk1">
                    <a:alpha val="40000"/>
                  </a:schemeClr>
                </a:outerShdw>
              </a:effectLst>
            </a:endParaRPr>
          </a:p>
        </p:txBody>
      </p:sp>
      <p:sp>
        <p:nvSpPr>
          <p:cNvPr id="8" name="Rectángulo 7"/>
          <p:cNvSpPr/>
          <p:nvPr/>
        </p:nvSpPr>
        <p:spPr>
          <a:xfrm>
            <a:off x="899592" y="2683078"/>
            <a:ext cx="7344816" cy="584775"/>
          </a:xfrm>
          <a:prstGeom prst="rect">
            <a:avLst/>
          </a:prstGeom>
          <a:solidFill>
            <a:srgbClr val="64FE58"/>
          </a:solidFill>
          <a:ln>
            <a:noFill/>
          </a:ln>
        </p:spPr>
        <p:style>
          <a:lnRef idx="3">
            <a:schemeClr val="lt1"/>
          </a:lnRef>
          <a:fillRef idx="1">
            <a:schemeClr val="accent5"/>
          </a:fillRef>
          <a:effectRef idx="1">
            <a:schemeClr val="accent5"/>
          </a:effectRef>
          <a:fontRef idx="minor">
            <a:schemeClr val="lt1"/>
          </a:fontRef>
        </p:style>
        <p:txBody>
          <a:bodyPr wrap="square">
            <a:spAutoFit/>
          </a:bodyPr>
          <a:lstStyle/>
          <a:p>
            <a:pPr lvl="0" algn="ctr"/>
            <a:r>
              <a:rPr lang="es-CO" sz="3200" dirty="0">
                <a:ln w="0"/>
                <a:solidFill>
                  <a:schemeClr val="tx1"/>
                </a:solidFill>
                <a:effectLst>
                  <a:outerShdw blurRad="38100" dist="19050" dir="2700000" algn="tl" rotWithShape="0">
                    <a:schemeClr val="dk1">
                      <a:alpha val="40000"/>
                    </a:schemeClr>
                  </a:outerShdw>
                </a:effectLst>
              </a:rPr>
              <a:t>Estoy muy cansado</a:t>
            </a:r>
            <a:endParaRPr lang="es-CO" dirty="0">
              <a:ln w="0"/>
              <a:solidFill>
                <a:schemeClr val="tx1"/>
              </a:solidFill>
              <a:effectLst>
                <a:outerShdw blurRad="38100" dist="19050" dir="2700000" algn="tl" rotWithShape="0">
                  <a:schemeClr val="dk1">
                    <a:alpha val="40000"/>
                  </a:schemeClr>
                </a:outerShdw>
              </a:effectLst>
            </a:endParaRPr>
          </a:p>
        </p:txBody>
      </p:sp>
      <p:sp>
        <p:nvSpPr>
          <p:cNvPr id="9" name="Rectángulo 8"/>
          <p:cNvSpPr/>
          <p:nvPr/>
        </p:nvSpPr>
        <p:spPr>
          <a:xfrm>
            <a:off x="899592" y="2132856"/>
            <a:ext cx="7344816" cy="584775"/>
          </a:xfrm>
          <a:prstGeom prst="rect">
            <a:avLst/>
          </a:prstGeom>
          <a:solidFill>
            <a:schemeClr val="accent5">
              <a:lumMod val="20000"/>
              <a:lumOff val="80000"/>
            </a:schemeClr>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p>
            <a:pPr lvl="0" algn="ctr"/>
            <a:r>
              <a:rPr lang="es-CO" sz="3200" dirty="0">
                <a:ln w="0"/>
                <a:solidFill>
                  <a:schemeClr val="tx1"/>
                </a:solidFill>
                <a:effectLst>
                  <a:outerShdw blurRad="38100" dist="19050" dir="2700000" algn="tl" rotWithShape="0">
                    <a:schemeClr val="dk1">
                      <a:alpha val="40000"/>
                    </a:schemeClr>
                  </a:outerShdw>
                </a:effectLst>
              </a:rPr>
              <a:t>No me agrada el predicador.</a:t>
            </a:r>
            <a:endParaRPr lang="es-CO" dirty="0">
              <a:ln w="0"/>
              <a:solidFill>
                <a:schemeClr val="tx1"/>
              </a:solidFill>
              <a:effectLst>
                <a:outerShdw blurRad="38100" dist="19050" dir="2700000" algn="tl" rotWithShape="0">
                  <a:schemeClr val="dk1">
                    <a:alpha val="40000"/>
                  </a:schemeClr>
                </a:outerShdw>
              </a:effectLst>
            </a:endParaRPr>
          </a:p>
        </p:txBody>
      </p:sp>
      <p:sp>
        <p:nvSpPr>
          <p:cNvPr id="10" name="Rectángulo 9"/>
          <p:cNvSpPr/>
          <p:nvPr/>
        </p:nvSpPr>
        <p:spPr>
          <a:xfrm>
            <a:off x="899592" y="1556792"/>
            <a:ext cx="7344816" cy="584775"/>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lvl="0" algn="ctr">
              <a:defRPr/>
            </a:pPr>
            <a:r>
              <a:rPr lang="es-CO" sz="3200" dirty="0">
                <a:ln w="0"/>
                <a:solidFill>
                  <a:schemeClr val="tx1"/>
                </a:solidFill>
                <a:effectLst>
                  <a:outerShdw blurRad="38100" dist="19050" dir="2700000" algn="tl" rotWithShape="0">
                    <a:schemeClr val="dk1">
                      <a:alpha val="40000"/>
                    </a:schemeClr>
                  </a:outerShdw>
                </a:effectLst>
              </a:rPr>
              <a:t>No tengo tiempo.</a:t>
            </a:r>
            <a:endParaRPr lang="es-CO" dirty="0">
              <a:ln w="0"/>
              <a:solidFill>
                <a:schemeClr val="tx1"/>
              </a:solidFill>
              <a:effectLst>
                <a:outerShdw blurRad="38100" dist="19050" dir="2700000" algn="tl" rotWithShape="0">
                  <a:schemeClr val="dk1">
                    <a:alpha val="40000"/>
                  </a:schemeClr>
                </a:outerShdw>
              </a:effectLst>
            </a:endParaRPr>
          </a:p>
        </p:txBody>
      </p:sp>
      <p:sp>
        <p:nvSpPr>
          <p:cNvPr id="11" name="Rectángulo 10"/>
          <p:cNvSpPr/>
          <p:nvPr/>
        </p:nvSpPr>
        <p:spPr>
          <a:xfrm>
            <a:off x="899592" y="572487"/>
            <a:ext cx="7344816"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ctr"/>
            <a:r>
              <a:rPr lang="es-CO" sz="3200" b="1" dirty="0">
                <a:ln w="0"/>
                <a:effectLst>
                  <a:outerShdw blurRad="38100" dist="19050" dir="2700000" algn="tl" rotWithShape="0">
                    <a:schemeClr val="dk1">
                      <a:alpha val="40000"/>
                    </a:schemeClr>
                  </a:outerShdw>
                </a:effectLst>
              </a:rPr>
              <a:t>Algunas razones para no asistir al templo.</a:t>
            </a:r>
            <a:endParaRPr lang="es-CO" sz="3200" b="1" dirty="0">
              <a:ln w="0"/>
              <a:effectLst>
                <a:outerShdw blurRad="38100" dist="19050" dir="2700000" algn="tl" rotWithShape="0">
                  <a:schemeClr val="dk1">
                    <a:alpha val="40000"/>
                  </a:schemeClr>
                </a:outerShdw>
              </a:effectLst>
              <a:latin typeface="Calibri" panose="020F0502020204030204" pitchFamily="34" charset="0"/>
            </a:endParaRPr>
          </a:p>
        </p:txBody>
      </p:sp>
    </p:spTree>
    <p:extLst>
      <p:ext uri="{BB962C8B-B14F-4D97-AF65-F5344CB8AC3E}">
        <p14:creationId xmlns:p14="http://schemas.microsoft.com/office/powerpoint/2010/main" val="2031662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827584" y="5580529"/>
            <a:ext cx="2880320" cy="584775"/>
          </a:xfrm>
          <a:prstGeom prst="rect">
            <a:avLst/>
          </a:prstGeom>
          <a:solidFill>
            <a:srgbClr val="00FFFF"/>
          </a:solidFill>
          <a:ln>
            <a:noFill/>
          </a:ln>
        </p:spPr>
        <p:style>
          <a:lnRef idx="3">
            <a:schemeClr val="lt1"/>
          </a:lnRef>
          <a:fillRef idx="1">
            <a:schemeClr val="accent5"/>
          </a:fillRef>
          <a:effectRef idx="1">
            <a:schemeClr val="accent5"/>
          </a:effectRef>
          <a:fontRef idx="minor">
            <a:schemeClr val="lt1"/>
          </a:fontRef>
        </p:style>
        <p:txBody>
          <a:bodyPr wrap="square">
            <a:spAutoFit/>
          </a:bodyPr>
          <a:lstStyle/>
          <a:p>
            <a:pPr lvl="0"/>
            <a:r>
              <a:rPr lang="es-CO" sz="3200" b="1" dirty="0">
                <a:solidFill>
                  <a:prstClr val="black"/>
                </a:solidFill>
              </a:rPr>
              <a:t>lo agredieron</a:t>
            </a:r>
            <a:endParaRPr lang="es-CO" dirty="0">
              <a:solidFill>
                <a:prstClr val="black"/>
              </a:solidFill>
            </a:endParaRPr>
          </a:p>
        </p:txBody>
      </p:sp>
      <p:sp>
        <p:nvSpPr>
          <p:cNvPr id="5" name="Rectángulo 4"/>
          <p:cNvSpPr/>
          <p:nvPr/>
        </p:nvSpPr>
        <p:spPr>
          <a:xfrm>
            <a:off x="1043608" y="4941168"/>
            <a:ext cx="3168352" cy="58477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lvl="0">
              <a:defRPr/>
            </a:pPr>
            <a:r>
              <a:rPr lang="es-CO" sz="3200" b="1" dirty="0">
                <a:solidFill>
                  <a:prstClr val="black"/>
                </a:solidFill>
              </a:rPr>
              <a:t>lo maltrataron </a:t>
            </a:r>
            <a:endParaRPr lang="es-CO" dirty="0">
              <a:solidFill>
                <a:prstClr val="black"/>
              </a:solidFill>
            </a:endParaRPr>
          </a:p>
        </p:txBody>
      </p:sp>
      <p:sp>
        <p:nvSpPr>
          <p:cNvPr id="6" name="Rectángulo 5"/>
          <p:cNvSpPr/>
          <p:nvPr/>
        </p:nvSpPr>
        <p:spPr>
          <a:xfrm>
            <a:off x="827584" y="4284385"/>
            <a:ext cx="3384376" cy="584775"/>
          </a:xfrm>
          <a:prstGeom prst="rect">
            <a:avLst/>
          </a:prstGeom>
          <a:solidFill>
            <a:schemeClr val="accent6">
              <a:lumMod val="40000"/>
              <a:lumOff val="60000"/>
            </a:schemeClr>
          </a:solidFill>
          <a:ln>
            <a:noFill/>
          </a:ln>
        </p:spPr>
        <p:style>
          <a:lnRef idx="2">
            <a:schemeClr val="accent2"/>
          </a:lnRef>
          <a:fillRef idx="1">
            <a:schemeClr val="lt1"/>
          </a:fillRef>
          <a:effectRef idx="0">
            <a:schemeClr val="accent2"/>
          </a:effectRef>
          <a:fontRef idx="minor">
            <a:schemeClr val="dk1"/>
          </a:fontRef>
        </p:style>
        <p:txBody>
          <a:bodyPr wrap="square">
            <a:spAutoFit/>
          </a:bodyPr>
          <a:lstStyle/>
          <a:p>
            <a:pPr lvl="0">
              <a:defRPr/>
            </a:pPr>
            <a:r>
              <a:rPr lang="es-CO" sz="3200" b="1" dirty="0">
                <a:solidFill>
                  <a:prstClr val="black"/>
                </a:solidFill>
              </a:rPr>
              <a:t>lo calumniaron </a:t>
            </a:r>
            <a:endParaRPr lang="es-CO" b="1" dirty="0">
              <a:solidFill>
                <a:prstClr val="black"/>
              </a:solidFill>
            </a:endParaRPr>
          </a:p>
        </p:txBody>
      </p:sp>
      <p:sp>
        <p:nvSpPr>
          <p:cNvPr id="7" name="Rectángulo 6"/>
          <p:cNvSpPr/>
          <p:nvPr/>
        </p:nvSpPr>
        <p:spPr>
          <a:xfrm>
            <a:off x="1187624" y="3636313"/>
            <a:ext cx="4392488" cy="584775"/>
          </a:xfrm>
          <a:prstGeom prst="rect">
            <a:avLst/>
          </a:prstGeom>
          <a:solidFill>
            <a:srgbClr val="57FFBB"/>
          </a:solidFill>
        </p:spPr>
        <p:style>
          <a:lnRef idx="1">
            <a:schemeClr val="accent6"/>
          </a:lnRef>
          <a:fillRef idx="2">
            <a:schemeClr val="accent6"/>
          </a:fillRef>
          <a:effectRef idx="1">
            <a:schemeClr val="accent6"/>
          </a:effectRef>
          <a:fontRef idx="minor">
            <a:schemeClr val="dk1"/>
          </a:fontRef>
        </p:style>
        <p:txBody>
          <a:bodyPr wrap="square">
            <a:spAutoFit/>
          </a:bodyPr>
          <a:lstStyle/>
          <a:p>
            <a:pPr lvl="0"/>
            <a:r>
              <a:rPr lang="es-CO" sz="3200" b="1" dirty="0">
                <a:solidFill>
                  <a:prstClr val="black"/>
                </a:solidFill>
              </a:rPr>
              <a:t>no lo comprendieron </a:t>
            </a:r>
          </a:p>
        </p:txBody>
      </p:sp>
      <p:sp>
        <p:nvSpPr>
          <p:cNvPr id="8" name="Rectángulo 7"/>
          <p:cNvSpPr/>
          <p:nvPr/>
        </p:nvSpPr>
        <p:spPr>
          <a:xfrm>
            <a:off x="1835696" y="2996952"/>
            <a:ext cx="5472608" cy="584775"/>
          </a:xfrm>
          <a:prstGeom prst="rect">
            <a:avLst/>
          </a:prstGeom>
          <a:ln/>
        </p:spPr>
        <p:style>
          <a:lnRef idx="1">
            <a:schemeClr val="accent2"/>
          </a:lnRef>
          <a:fillRef idx="3">
            <a:schemeClr val="accent2"/>
          </a:fillRef>
          <a:effectRef idx="2">
            <a:schemeClr val="accent2"/>
          </a:effectRef>
          <a:fontRef idx="minor">
            <a:schemeClr val="lt1"/>
          </a:fontRef>
        </p:style>
        <p:txBody>
          <a:bodyPr wrap="square">
            <a:spAutoFit/>
          </a:bodyPr>
          <a:lstStyle/>
          <a:p>
            <a:pPr lvl="0" algn="ctr"/>
            <a:r>
              <a:rPr lang="es-CO" sz="3200" b="1" dirty="0">
                <a:solidFill>
                  <a:prstClr val="black"/>
                </a:solidFill>
              </a:rPr>
              <a:t>Porque los de la iglesia …</a:t>
            </a:r>
            <a:endParaRPr lang="es-CO" b="1" dirty="0">
              <a:solidFill>
                <a:prstClr val="black"/>
              </a:solidFill>
            </a:endParaRPr>
          </a:p>
        </p:txBody>
      </p:sp>
      <p:sp>
        <p:nvSpPr>
          <p:cNvPr id="9" name="Rectángulo 8"/>
          <p:cNvSpPr/>
          <p:nvPr/>
        </p:nvSpPr>
        <p:spPr>
          <a:xfrm>
            <a:off x="2771800" y="2329414"/>
            <a:ext cx="3600400" cy="58477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lvl="0" algn="ctr"/>
            <a:r>
              <a:rPr lang="es-CO" sz="3200" b="1" dirty="0">
                <a:ln>
                  <a:solidFill>
                    <a:srgbClr val="FF0000"/>
                  </a:solidFill>
                </a:ln>
                <a:solidFill>
                  <a:srgbClr val="FF0000"/>
                </a:solidFill>
              </a:rPr>
              <a:t>¿Por qué? </a:t>
            </a:r>
          </a:p>
        </p:txBody>
      </p:sp>
      <p:sp>
        <p:nvSpPr>
          <p:cNvPr id="11" name="Rectángulo 10"/>
          <p:cNvSpPr/>
          <p:nvPr/>
        </p:nvSpPr>
        <p:spPr>
          <a:xfrm>
            <a:off x="899592" y="572487"/>
            <a:ext cx="7344816" cy="132343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algn="ctr"/>
            <a:r>
              <a:rPr lang="es-CO" sz="4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Si alguien tuvo razones para dejar de asistir a la iglesia fue Jesús.</a:t>
            </a:r>
          </a:p>
        </p:txBody>
      </p:sp>
      <p:sp>
        <p:nvSpPr>
          <p:cNvPr id="10" name="Rectángulo 9"/>
          <p:cNvSpPr/>
          <p:nvPr/>
        </p:nvSpPr>
        <p:spPr>
          <a:xfrm>
            <a:off x="5724127" y="3636313"/>
            <a:ext cx="3168353" cy="584775"/>
          </a:xfrm>
          <a:prstGeom prst="rect">
            <a:avLst/>
          </a:prstGeom>
          <a:solidFill>
            <a:schemeClr val="accent1">
              <a:lumMod val="20000"/>
              <a:lumOff val="80000"/>
            </a:schemeClr>
          </a:solidFill>
        </p:spPr>
        <p:style>
          <a:lnRef idx="1">
            <a:schemeClr val="accent6"/>
          </a:lnRef>
          <a:fillRef idx="2">
            <a:schemeClr val="accent6"/>
          </a:fillRef>
          <a:effectRef idx="1">
            <a:schemeClr val="accent6"/>
          </a:effectRef>
          <a:fontRef idx="minor">
            <a:schemeClr val="dk1"/>
          </a:fontRef>
        </p:style>
        <p:txBody>
          <a:bodyPr wrap="square">
            <a:spAutoFit/>
          </a:bodyPr>
          <a:lstStyle/>
          <a:p>
            <a:pPr lvl="0"/>
            <a:r>
              <a:rPr lang="es-CO" sz="3200" b="1" dirty="0">
                <a:solidFill>
                  <a:prstClr val="black"/>
                </a:solidFill>
              </a:rPr>
              <a:t>lo insultaron </a:t>
            </a:r>
            <a:endParaRPr lang="es-CO" dirty="0">
              <a:solidFill>
                <a:prstClr val="white"/>
              </a:solidFill>
            </a:endParaRPr>
          </a:p>
        </p:txBody>
      </p:sp>
      <p:sp>
        <p:nvSpPr>
          <p:cNvPr id="3" name="Rectángulo 2"/>
          <p:cNvSpPr/>
          <p:nvPr/>
        </p:nvSpPr>
        <p:spPr>
          <a:xfrm>
            <a:off x="4227266" y="4284384"/>
            <a:ext cx="2937022" cy="584775"/>
          </a:xfrm>
          <a:prstGeom prst="rect">
            <a:avLst/>
          </a:prstGeom>
          <a:solidFill>
            <a:srgbClr val="FFC000"/>
          </a:solidFill>
        </p:spPr>
        <p:txBody>
          <a:bodyPr wrap="none">
            <a:spAutoFit/>
          </a:bodyPr>
          <a:lstStyle/>
          <a:p>
            <a:r>
              <a:rPr lang="es-CO" sz="3200" b="1" dirty="0">
                <a:solidFill>
                  <a:prstClr val="black"/>
                </a:solidFill>
              </a:rPr>
              <a:t>lo rechazaron</a:t>
            </a:r>
            <a:endParaRPr lang="es-CO" dirty="0"/>
          </a:p>
        </p:txBody>
      </p:sp>
      <p:sp>
        <p:nvSpPr>
          <p:cNvPr id="12" name="Rectángulo 11"/>
          <p:cNvSpPr/>
          <p:nvPr/>
        </p:nvSpPr>
        <p:spPr>
          <a:xfrm>
            <a:off x="4343551" y="4941168"/>
            <a:ext cx="3978974" cy="584775"/>
          </a:xfrm>
          <a:prstGeom prst="rect">
            <a:avLst/>
          </a:prstGeom>
          <a:solidFill>
            <a:schemeClr val="accent1">
              <a:lumMod val="40000"/>
              <a:lumOff val="60000"/>
            </a:schemeClr>
          </a:solidFill>
        </p:spPr>
        <p:txBody>
          <a:bodyPr wrap="none">
            <a:spAutoFit/>
          </a:bodyPr>
          <a:lstStyle/>
          <a:p>
            <a:pPr lvl="0">
              <a:defRPr/>
            </a:pPr>
            <a:r>
              <a:rPr lang="es-CO" sz="3200" b="1" dirty="0">
                <a:solidFill>
                  <a:prstClr val="black"/>
                </a:solidFill>
              </a:rPr>
              <a:t>lo malinterpretaron</a:t>
            </a:r>
            <a:endParaRPr lang="es-CO" dirty="0">
              <a:solidFill>
                <a:prstClr val="black"/>
              </a:solidFill>
            </a:endParaRPr>
          </a:p>
        </p:txBody>
      </p:sp>
      <p:sp>
        <p:nvSpPr>
          <p:cNvPr id="13" name="Rectángulo 12"/>
          <p:cNvSpPr/>
          <p:nvPr/>
        </p:nvSpPr>
        <p:spPr>
          <a:xfrm>
            <a:off x="3923928" y="5580529"/>
            <a:ext cx="3283271" cy="584775"/>
          </a:xfrm>
          <a:prstGeom prst="rect">
            <a:avLst/>
          </a:prstGeom>
          <a:solidFill>
            <a:srgbClr val="F2FB81"/>
          </a:solidFill>
        </p:spPr>
        <p:txBody>
          <a:bodyPr wrap="none">
            <a:spAutoFit/>
          </a:bodyPr>
          <a:lstStyle/>
          <a:p>
            <a:pPr lvl="0"/>
            <a:r>
              <a:rPr lang="es-CO" sz="3200" b="1" dirty="0">
                <a:solidFill>
                  <a:prstClr val="black"/>
                </a:solidFill>
              </a:rPr>
              <a:t>y lo asesinaron.</a:t>
            </a:r>
            <a:endParaRPr lang="es-CO" dirty="0">
              <a:solidFill>
                <a:prstClr val="black"/>
              </a:solidFill>
            </a:endParaRPr>
          </a:p>
        </p:txBody>
      </p:sp>
    </p:spTree>
    <p:extLst>
      <p:ext uri="{BB962C8B-B14F-4D97-AF65-F5344CB8AC3E}">
        <p14:creationId xmlns:p14="http://schemas.microsoft.com/office/powerpoint/2010/main" val="2041192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ppt_x"/>
                                          </p:val>
                                        </p:tav>
                                        <p:tav tm="100000">
                                          <p:val>
                                            <p:strVal val="#ppt_x"/>
                                          </p:val>
                                        </p:tav>
                                      </p:tavLst>
                                    </p:anim>
                                    <p:anim calcmode="lin" valueType="num">
                                      <p:cBhvr additive="base">
                                        <p:cTn id="5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3"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p:cNvSpPr/>
          <p:nvPr/>
        </p:nvSpPr>
        <p:spPr>
          <a:xfrm>
            <a:off x="1979712" y="2890391"/>
            <a:ext cx="4653517" cy="1077218"/>
          </a:xfrm>
          <a:prstGeom prst="rect">
            <a:avLst/>
          </a:prstGeom>
          <a:ln/>
        </p:spPr>
        <p:style>
          <a:lnRef idx="2">
            <a:schemeClr val="accent6"/>
          </a:lnRef>
          <a:fillRef idx="1">
            <a:schemeClr val="lt1"/>
          </a:fillRef>
          <a:effectRef idx="0">
            <a:schemeClr val="accent6"/>
          </a:effectRef>
          <a:fontRef idx="minor">
            <a:schemeClr val="dk1"/>
          </a:fontRef>
        </p:style>
        <p:txBody>
          <a:bodyPr wrap="square">
            <a:spAutoFit/>
          </a:bodyPr>
          <a:lstStyle/>
          <a:p>
            <a:pPr lvl="0" algn="ctr"/>
            <a:r>
              <a:rPr lang="es-CO" sz="3200" b="1" dirty="0">
                <a:ln w="22225">
                  <a:solidFill>
                    <a:prstClr val="black"/>
                  </a:solidFill>
                  <a:prstDash val="solid"/>
                </a:ln>
                <a:solidFill>
                  <a:prstClr val="black"/>
                </a:solidFill>
                <a:latin typeface="Calibri" panose="020F0502020204030204" pitchFamily="34" charset="0"/>
                <a:cs typeface="Aharoni" panose="02010803020104030203" pitchFamily="2" charset="-79"/>
              </a:rPr>
              <a:t>A pesar de todo Jesús no dejó de asistir a la iglesia.</a:t>
            </a:r>
            <a:endParaRPr lang="es-CO" sz="1200" dirty="0">
              <a:ln w="22225">
                <a:solidFill>
                  <a:srgbClr val="FF0000"/>
                </a:solidFill>
                <a:prstDash val="solid"/>
              </a:ln>
              <a:solidFill>
                <a:srgbClr val="FF0000"/>
              </a:solidFill>
            </a:endParaRPr>
          </a:p>
        </p:txBody>
      </p:sp>
      <p:sp>
        <p:nvSpPr>
          <p:cNvPr id="7" name="1 CuadroTexto"/>
          <p:cNvSpPr txBox="1"/>
          <p:nvPr/>
        </p:nvSpPr>
        <p:spPr>
          <a:xfrm>
            <a:off x="1313637" y="692696"/>
            <a:ext cx="5985665" cy="2062103"/>
          </a:xfrm>
          <a:prstGeom prst="rect">
            <a:avLst/>
          </a:prstGeom>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s-CO" sz="32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Jesús fue rechazado aunque nadie en la iglesia amaba ni predicaba como él, y nadie ofrecía algo mejor que lo que él ofrecía. </a:t>
            </a:r>
            <a:endParaRPr lang="es-ES_tradnl" sz="32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endParaRPr>
          </a:p>
        </p:txBody>
      </p:sp>
      <p:sp>
        <p:nvSpPr>
          <p:cNvPr id="5" name="Rectángulo 4"/>
          <p:cNvSpPr/>
          <p:nvPr/>
        </p:nvSpPr>
        <p:spPr>
          <a:xfrm>
            <a:off x="1979712" y="4847258"/>
            <a:ext cx="4653517" cy="1569660"/>
          </a:xfrm>
          <a:prstGeom prst="rect">
            <a:avLst/>
          </a:prstGeom>
          <a:ln/>
        </p:spPr>
        <p:style>
          <a:lnRef idx="2">
            <a:schemeClr val="accent6"/>
          </a:lnRef>
          <a:fillRef idx="1">
            <a:schemeClr val="lt1"/>
          </a:fillRef>
          <a:effectRef idx="0">
            <a:schemeClr val="accent6"/>
          </a:effectRef>
          <a:fontRef idx="minor">
            <a:schemeClr val="dk1"/>
          </a:fontRef>
        </p:style>
        <p:txBody>
          <a:bodyPr wrap="square">
            <a:spAutoFit/>
          </a:bodyPr>
          <a:lstStyle/>
          <a:p>
            <a:pPr lvl="0" algn="ctr"/>
            <a:r>
              <a:rPr lang="es-CO" sz="32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Porque estaba convencido de lo que creía, y tenía un propósito en su vida.</a:t>
            </a:r>
            <a:endParaRPr lang="es-CO" sz="1200" dirty="0">
              <a:ln w="0"/>
              <a:solidFill>
                <a:schemeClr val="tx1"/>
              </a:solidFill>
              <a:effectLst>
                <a:outerShdw blurRad="38100" dist="19050" dir="2700000" algn="tl" rotWithShape="0">
                  <a:schemeClr val="dk1">
                    <a:alpha val="40000"/>
                  </a:schemeClr>
                </a:outerShdw>
              </a:effectLst>
            </a:endParaRPr>
          </a:p>
        </p:txBody>
      </p:sp>
      <p:sp>
        <p:nvSpPr>
          <p:cNvPr id="8" name="Rectángulo 7"/>
          <p:cNvSpPr/>
          <p:nvPr/>
        </p:nvSpPr>
        <p:spPr>
          <a:xfrm>
            <a:off x="1979713" y="4103201"/>
            <a:ext cx="4653516" cy="646331"/>
          </a:xfrm>
          <a:prstGeom prst="rect">
            <a:avLst/>
          </a:prstGeom>
          <a:ln/>
        </p:spPr>
        <p:style>
          <a:lnRef idx="2">
            <a:schemeClr val="accent6"/>
          </a:lnRef>
          <a:fillRef idx="1">
            <a:schemeClr val="lt1"/>
          </a:fillRef>
          <a:effectRef idx="0">
            <a:schemeClr val="accent6"/>
          </a:effectRef>
          <a:fontRef idx="minor">
            <a:schemeClr val="dk1"/>
          </a:fontRef>
        </p:style>
        <p:txBody>
          <a:bodyPr wrap="square">
            <a:spAutoFit/>
          </a:bodyPr>
          <a:lstStyle/>
          <a:p>
            <a:pPr lvl="0" algn="ctr"/>
            <a:r>
              <a:rPr lang="es-CO" sz="3600" b="1" dirty="0">
                <a:ln w="22225">
                  <a:solidFill>
                    <a:srgbClr val="FF0000"/>
                  </a:solidFill>
                  <a:prstDash val="solid"/>
                </a:ln>
                <a:solidFill>
                  <a:srgbClr val="FF0000"/>
                </a:solidFill>
                <a:latin typeface="Calibri" panose="020F0502020204030204" pitchFamily="34" charset="0"/>
                <a:cs typeface="Aharoni" panose="02010803020104030203" pitchFamily="2" charset="-79"/>
              </a:rPr>
              <a:t>¿Por qué?</a:t>
            </a:r>
            <a:endParaRPr lang="es-CO" sz="1400" dirty="0">
              <a:ln w="22225">
                <a:solidFill>
                  <a:srgbClr val="FF0000"/>
                </a:solidFill>
                <a:prstDash val="solid"/>
              </a:ln>
              <a:solidFill>
                <a:srgbClr val="FF0000"/>
              </a:solidFill>
            </a:endParaRPr>
          </a:p>
        </p:txBody>
      </p:sp>
    </p:spTree>
    <p:extLst>
      <p:ext uri="{BB962C8B-B14F-4D97-AF65-F5344CB8AC3E}">
        <p14:creationId xmlns:p14="http://schemas.microsoft.com/office/powerpoint/2010/main" val="1913865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p:cNvSpPr/>
          <p:nvPr/>
        </p:nvSpPr>
        <p:spPr>
          <a:xfrm>
            <a:off x="1259632" y="2708920"/>
            <a:ext cx="7002778" cy="1015663"/>
          </a:xfrm>
          <a:prstGeom prst="rect">
            <a:avLst/>
          </a:prstGeom>
          <a:ln/>
        </p:spPr>
        <p:style>
          <a:lnRef idx="2">
            <a:schemeClr val="accent6"/>
          </a:lnRef>
          <a:fillRef idx="1">
            <a:schemeClr val="lt1"/>
          </a:fillRef>
          <a:effectRef idx="0">
            <a:schemeClr val="accent6"/>
          </a:effectRef>
          <a:fontRef idx="minor">
            <a:schemeClr val="dk1"/>
          </a:fontRef>
        </p:style>
        <p:txBody>
          <a:bodyPr wrap="square">
            <a:spAutoFit/>
          </a:bodyPr>
          <a:lstStyle/>
          <a:p>
            <a:pPr lvl="0" algn="ctr"/>
            <a:r>
              <a:rPr lang="es-CO" sz="3000" b="1" dirty="0">
                <a:ln w="22225">
                  <a:solidFill>
                    <a:prstClr val="black"/>
                  </a:solidFill>
                  <a:prstDash val="solid"/>
                </a:ln>
                <a:solidFill>
                  <a:prstClr val="black"/>
                </a:solidFill>
                <a:latin typeface="Calibri" panose="020F0502020204030204" pitchFamily="34" charset="0"/>
                <a:cs typeface="Aharoni" panose="02010803020104030203" pitchFamily="2" charset="-79"/>
              </a:rPr>
              <a:t>“Y Jesús decía: </a:t>
            </a:r>
            <a:r>
              <a:rPr lang="es-CO" sz="3000" i="1"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Padre, perdónalos, porque no saben lo que hacen”. </a:t>
            </a:r>
            <a:r>
              <a:rPr lang="es-CO" sz="3000" b="1" dirty="0">
                <a:ln w="22225">
                  <a:solidFill>
                    <a:srgbClr val="FF0000"/>
                  </a:solidFill>
                  <a:prstDash val="solid"/>
                </a:ln>
                <a:solidFill>
                  <a:srgbClr val="FF0000"/>
                </a:solidFill>
                <a:latin typeface="Calibri" panose="020F0502020204030204" pitchFamily="34" charset="0"/>
                <a:cs typeface="Aharoni" panose="02010803020104030203" pitchFamily="2" charset="-79"/>
              </a:rPr>
              <a:t>Lucas 23:34. </a:t>
            </a:r>
          </a:p>
        </p:txBody>
      </p:sp>
      <p:sp>
        <p:nvSpPr>
          <p:cNvPr id="7" name="1 CuadroTexto"/>
          <p:cNvSpPr txBox="1"/>
          <p:nvPr/>
        </p:nvSpPr>
        <p:spPr>
          <a:xfrm>
            <a:off x="1637674" y="927349"/>
            <a:ext cx="5868652" cy="1077218"/>
          </a:xfrm>
          <a:prstGeom prst="rect">
            <a:avLst/>
          </a:prstGeom>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s-CO" sz="32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Jesús soportó todo y no se enojó, mas bien oró y lloró por ellos.</a:t>
            </a:r>
            <a:endParaRPr lang="es-ES_tradnl" sz="32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endParaRPr>
          </a:p>
        </p:txBody>
      </p:sp>
      <p:sp>
        <p:nvSpPr>
          <p:cNvPr id="3" name="Rectángulo 2"/>
          <p:cNvSpPr/>
          <p:nvPr/>
        </p:nvSpPr>
        <p:spPr>
          <a:xfrm>
            <a:off x="1253872" y="3861048"/>
            <a:ext cx="7002778" cy="240065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algn="ctr"/>
            <a:r>
              <a:rPr lang="es-CO" sz="3000" i="1"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“¡Jerusalén, Jerusalén!, que matas a los profetas y apedreas a los que son enviados a ti. </a:t>
            </a:r>
            <a:r>
              <a:rPr lang="es-CO" sz="3000" b="1" i="1"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¡Cuántas veces quise juntar a tus hijos, como la gallina junta a sus pollos debajo de sus alas! Y no quisiste</a:t>
            </a:r>
            <a:r>
              <a:rPr lang="es-CO" sz="3000" b="1"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 Lucas 13:34.</a:t>
            </a:r>
            <a:endParaRPr lang="es-CO" sz="3000" b="1"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020778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p:cNvSpPr/>
          <p:nvPr/>
        </p:nvSpPr>
        <p:spPr>
          <a:xfrm>
            <a:off x="1799692" y="1268760"/>
            <a:ext cx="5544616" cy="1077218"/>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lvl="0" algn="ctr"/>
            <a:r>
              <a:rPr lang="es-CO" sz="3200" b="1" i="1" dirty="0">
                <a:ln w="22225">
                  <a:solidFill>
                    <a:srgbClr val="441AF6"/>
                  </a:solidFill>
                  <a:prstDash val="solid"/>
                </a:ln>
                <a:solidFill>
                  <a:srgbClr val="441AF6"/>
                </a:solidFill>
                <a:latin typeface="Calibri" panose="020F0502020204030204" pitchFamily="34" charset="0"/>
                <a:cs typeface="Aharoni" panose="02010803020104030203" pitchFamily="2" charset="-79"/>
              </a:rPr>
              <a:t>Jesús</a:t>
            </a:r>
            <a:r>
              <a:rPr lang="es-CO" sz="3200" b="1" i="1" dirty="0">
                <a:ln w="22225">
                  <a:solidFill>
                    <a:prstClr val="black"/>
                  </a:solidFill>
                  <a:prstDash val="solid"/>
                </a:ln>
                <a:solidFill>
                  <a:prstClr val="black"/>
                </a:solidFill>
                <a:latin typeface="Calibri" panose="020F0502020204030204" pitchFamily="34" charset="0"/>
                <a:cs typeface="Aharoni" panose="02010803020104030203" pitchFamily="2" charset="-79"/>
              </a:rPr>
              <a:t> “</a:t>
            </a:r>
            <a:r>
              <a:rPr lang="es-CO" sz="3200" i="1" dirty="0">
                <a:ln w="22225">
                  <a:solidFill>
                    <a:prstClr val="black"/>
                  </a:solidFill>
                  <a:prstDash val="solid"/>
                </a:ln>
                <a:solidFill>
                  <a:prstClr val="black"/>
                </a:solidFill>
                <a:latin typeface="Calibri" panose="020F0502020204030204" pitchFamily="34" charset="0"/>
                <a:cs typeface="Aharoni" panose="02010803020104030203" pitchFamily="2" charset="-79"/>
              </a:rPr>
              <a:t>A lo suyo vino, y los suyos no le recibieron”. </a:t>
            </a:r>
            <a:r>
              <a:rPr lang="es-CO" sz="3200" b="1" dirty="0">
                <a:ln w="22225">
                  <a:solidFill>
                    <a:srgbClr val="C00000"/>
                  </a:solidFill>
                  <a:prstDash val="solid"/>
                </a:ln>
                <a:solidFill>
                  <a:srgbClr val="C00000"/>
                </a:solidFill>
                <a:latin typeface="Calibri" panose="020F0502020204030204" pitchFamily="34" charset="0"/>
                <a:cs typeface="Aharoni" panose="02010803020104030203" pitchFamily="2" charset="-79"/>
              </a:rPr>
              <a:t>Juan 1:11.</a:t>
            </a:r>
            <a:endParaRPr lang="es-CO" sz="1200" dirty="0">
              <a:ln w="22225">
                <a:solidFill>
                  <a:srgbClr val="C00000"/>
                </a:solidFill>
                <a:prstDash val="solid"/>
              </a:ln>
              <a:solidFill>
                <a:srgbClr val="C00000"/>
              </a:solidFill>
            </a:endParaRPr>
          </a:p>
        </p:txBody>
      </p:sp>
      <p:sp>
        <p:nvSpPr>
          <p:cNvPr id="7" name="1 CuadroTexto"/>
          <p:cNvSpPr txBox="1"/>
          <p:nvPr/>
        </p:nvSpPr>
        <p:spPr>
          <a:xfrm>
            <a:off x="2339752" y="3212976"/>
            <a:ext cx="4464496" cy="2062103"/>
          </a:xfrm>
          <a:prstGeom prst="rect">
            <a:avLst/>
          </a:prstGeom>
          <a:noFill/>
          <a:ln w="57150">
            <a:noFill/>
          </a:ln>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es-CO" sz="3200" b="1" dirty="0">
                <a:ln w="22225">
                  <a:solidFill>
                    <a:schemeClr val="tx1"/>
                  </a:solidFill>
                  <a:prstDash val="solid"/>
                </a:ln>
                <a:solidFill>
                  <a:schemeClr val="tx1"/>
                </a:solidFill>
                <a:effectLst>
                  <a:glow rad="127000">
                    <a:schemeClr val="bg1">
                      <a:lumMod val="75000"/>
                      <a:lumOff val="25000"/>
                    </a:schemeClr>
                  </a:glow>
                </a:effectLst>
                <a:latin typeface="Calibri" panose="020F0502020204030204" pitchFamily="34" charset="0"/>
                <a:cs typeface="Aharoni" panose="02010803020104030203" pitchFamily="2" charset="-79"/>
              </a:rPr>
              <a:t>Si amas a Jesús, no habrá razones válidas para no asistir a la iglesia sin necesidad.</a:t>
            </a:r>
            <a:endParaRPr lang="es-ES_tradnl" sz="3200" b="1" dirty="0">
              <a:ln w="22225">
                <a:solidFill>
                  <a:schemeClr val="tx1"/>
                </a:solidFill>
                <a:prstDash val="solid"/>
              </a:ln>
              <a:solidFill>
                <a:schemeClr val="tx1"/>
              </a:solidFill>
              <a:effectLst>
                <a:glow rad="127000">
                  <a:schemeClr val="bg1">
                    <a:lumMod val="75000"/>
                    <a:lumOff val="25000"/>
                  </a:schemeClr>
                </a:glow>
              </a:effectLst>
              <a:latin typeface="Calibri" panose="020F0502020204030204" pitchFamily="34" charset="0"/>
              <a:cs typeface="Aharoni" panose="02010803020104030203" pitchFamily="2" charset="-79"/>
            </a:endParaRPr>
          </a:p>
        </p:txBody>
      </p:sp>
    </p:spTree>
    <p:extLst>
      <p:ext uri="{BB962C8B-B14F-4D97-AF65-F5344CB8AC3E}">
        <p14:creationId xmlns:p14="http://schemas.microsoft.com/office/powerpoint/2010/main" val="1136719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p:cNvSpPr/>
          <p:nvPr/>
        </p:nvSpPr>
        <p:spPr>
          <a:xfrm>
            <a:off x="2091502" y="839282"/>
            <a:ext cx="5216802" cy="1077218"/>
          </a:xfrm>
          <a:prstGeom prst="rect">
            <a:avLst/>
          </a:prstGeom>
          <a:ln/>
        </p:spPr>
        <p:style>
          <a:lnRef idx="2">
            <a:schemeClr val="accent2"/>
          </a:lnRef>
          <a:fillRef idx="1">
            <a:schemeClr val="lt1"/>
          </a:fillRef>
          <a:effectRef idx="0">
            <a:schemeClr val="accent2"/>
          </a:effectRef>
          <a:fontRef idx="minor">
            <a:schemeClr val="dk1"/>
          </a:fontRef>
        </p:style>
        <p:txBody>
          <a:bodyPr wrap="square">
            <a:spAutoFit/>
          </a:bodyPr>
          <a:lstStyle/>
          <a:p>
            <a:pPr lvl="0" algn="ctr"/>
            <a:r>
              <a:rPr lang="es-CO" sz="3200" i="1"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Si los de la iglesia no tienen amor, </a:t>
            </a:r>
            <a:r>
              <a:rPr lang="es-CO" sz="3200" b="1" i="1"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ámalos.</a:t>
            </a:r>
            <a:endParaRPr lang="es-CO" sz="1200" b="1" dirty="0">
              <a:ln w="0"/>
              <a:solidFill>
                <a:schemeClr val="tx1"/>
              </a:solidFill>
              <a:effectLst>
                <a:outerShdw blurRad="38100" dist="19050" dir="2700000" algn="tl" rotWithShape="0">
                  <a:schemeClr val="dk1">
                    <a:alpha val="40000"/>
                  </a:schemeClr>
                </a:outerShdw>
              </a:effectLst>
            </a:endParaRPr>
          </a:p>
        </p:txBody>
      </p:sp>
      <p:sp>
        <p:nvSpPr>
          <p:cNvPr id="7" name="1 CuadroTexto"/>
          <p:cNvSpPr txBox="1"/>
          <p:nvPr/>
        </p:nvSpPr>
        <p:spPr>
          <a:xfrm>
            <a:off x="2091502" y="4523636"/>
            <a:ext cx="5216802" cy="1569660"/>
          </a:xfrm>
          <a:prstGeom prst="rect">
            <a:avLst/>
          </a:prstGeom>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s-CO" sz="32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No te preocupes por los malos, que el Señor nos asegura que </a:t>
            </a:r>
            <a:r>
              <a:rPr lang="es-CO" sz="3200" b="1"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no prevalecerán.</a:t>
            </a:r>
            <a:endParaRPr lang="es-ES_tradnl" sz="3200" b="1"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endParaRPr>
          </a:p>
        </p:txBody>
      </p:sp>
      <p:sp>
        <p:nvSpPr>
          <p:cNvPr id="5" name="Rectángulo 4"/>
          <p:cNvSpPr/>
          <p:nvPr/>
        </p:nvSpPr>
        <p:spPr>
          <a:xfrm>
            <a:off x="2091502" y="2091134"/>
            <a:ext cx="5216802" cy="1077218"/>
          </a:xfrm>
          <a:prstGeom prst="rect">
            <a:avLst/>
          </a:prstGeom>
          <a:ln/>
        </p:spPr>
        <p:style>
          <a:lnRef idx="2">
            <a:schemeClr val="accent2"/>
          </a:lnRef>
          <a:fillRef idx="1">
            <a:schemeClr val="lt1"/>
          </a:fillRef>
          <a:effectRef idx="0">
            <a:schemeClr val="accent2"/>
          </a:effectRef>
          <a:fontRef idx="minor">
            <a:schemeClr val="dk1"/>
          </a:fontRef>
        </p:style>
        <p:txBody>
          <a:bodyPr wrap="square">
            <a:spAutoFit/>
          </a:bodyPr>
          <a:lstStyle/>
          <a:p>
            <a:pPr lvl="0" algn="ctr"/>
            <a:r>
              <a:rPr lang="es-CO" sz="3200" i="1"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Si no viven lo que predican, </a:t>
            </a:r>
            <a:r>
              <a:rPr lang="es-CO" sz="3200" b="1" i="1"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dales ejemplo</a:t>
            </a:r>
            <a:r>
              <a:rPr lang="es-CO" sz="3200" i="1"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a:t>
            </a:r>
            <a:endParaRPr lang="es-CO" sz="1200" dirty="0">
              <a:ln w="0"/>
              <a:solidFill>
                <a:schemeClr val="tx1"/>
              </a:solidFill>
              <a:effectLst>
                <a:outerShdw blurRad="38100" dist="19050" dir="2700000" algn="tl" rotWithShape="0">
                  <a:schemeClr val="dk1">
                    <a:alpha val="40000"/>
                  </a:schemeClr>
                </a:outerShdw>
              </a:effectLst>
            </a:endParaRPr>
          </a:p>
        </p:txBody>
      </p:sp>
      <p:sp>
        <p:nvSpPr>
          <p:cNvPr id="8" name="Rectángulo 7"/>
          <p:cNvSpPr/>
          <p:nvPr/>
        </p:nvSpPr>
        <p:spPr>
          <a:xfrm>
            <a:off x="2091502" y="3307385"/>
            <a:ext cx="5216802" cy="1077218"/>
          </a:xfrm>
          <a:prstGeom prst="rect">
            <a:avLst/>
          </a:prstGeom>
          <a:ln/>
        </p:spPr>
        <p:style>
          <a:lnRef idx="2">
            <a:schemeClr val="accent2"/>
          </a:lnRef>
          <a:fillRef idx="1">
            <a:schemeClr val="lt1"/>
          </a:fillRef>
          <a:effectRef idx="0">
            <a:schemeClr val="accent2"/>
          </a:effectRef>
          <a:fontRef idx="minor">
            <a:schemeClr val="dk1"/>
          </a:fontRef>
        </p:style>
        <p:txBody>
          <a:bodyPr wrap="square">
            <a:spAutoFit/>
          </a:bodyPr>
          <a:lstStyle/>
          <a:p>
            <a:pPr lvl="0" algn="ctr"/>
            <a:r>
              <a:rPr lang="es-CO" sz="3200" i="1"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Si te hacen mal, sigue el </a:t>
            </a:r>
            <a:r>
              <a:rPr lang="es-CO" sz="3200" b="1" i="1"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ejemplo de Jesús.</a:t>
            </a:r>
            <a:endParaRPr lang="es-CO" sz="1200" b="1"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444362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p:cNvSpPr/>
          <p:nvPr/>
        </p:nvSpPr>
        <p:spPr>
          <a:xfrm>
            <a:off x="1271754" y="969114"/>
            <a:ext cx="6321043" cy="1077218"/>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s-ES" sz="32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Preocúpate mas bien por vivir a la altura de la luz que Dios te ha dado.</a:t>
            </a:r>
          </a:p>
        </p:txBody>
      </p:sp>
      <p:sp>
        <p:nvSpPr>
          <p:cNvPr id="7" name="Rectángulo 6"/>
          <p:cNvSpPr/>
          <p:nvPr/>
        </p:nvSpPr>
        <p:spPr>
          <a:xfrm>
            <a:off x="1288301" y="2492896"/>
            <a:ext cx="6567399" cy="1569660"/>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s-CO" sz="32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Es verdad que la iglesia no salva, pero Jesús ha hecho de la iglesia el objeto de su amor y el escenario de su gracia.</a:t>
            </a:r>
            <a:endParaRPr lang="es-ES" sz="32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endParaRPr>
          </a:p>
        </p:txBody>
      </p:sp>
      <p:sp>
        <p:nvSpPr>
          <p:cNvPr id="5" name="Rectángulo 4"/>
          <p:cNvSpPr/>
          <p:nvPr/>
        </p:nvSpPr>
        <p:spPr>
          <a:xfrm>
            <a:off x="1650967" y="4509120"/>
            <a:ext cx="5562618" cy="1754326"/>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s-ES" sz="36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Tú no quieres morir, ni perderte, ven a la iglesia y encuéntrate con Jesús.</a:t>
            </a:r>
          </a:p>
        </p:txBody>
      </p:sp>
    </p:spTree>
    <p:extLst>
      <p:ext uri="{BB962C8B-B14F-4D97-AF65-F5344CB8AC3E}">
        <p14:creationId xmlns:p14="http://schemas.microsoft.com/office/powerpoint/2010/main" val="1368805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1 CuadroTexto"/>
          <p:cNvSpPr txBox="1"/>
          <p:nvPr/>
        </p:nvSpPr>
        <p:spPr>
          <a:xfrm>
            <a:off x="1043608" y="1413063"/>
            <a:ext cx="7272808" cy="4031873"/>
          </a:xfrm>
          <a:prstGeom prst="rect">
            <a:avLst/>
          </a:prstGeom>
          <a:noFill/>
          <a:ln w="57150">
            <a:noFill/>
          </a:ln>
        </p:spPr>
        <p:style>
          <a:lnRef idx="0">
            <a:schemeClr val="accent4"/>
          </a:lnRef>
          <a:fillRef idx="3">
            <a:schemeClr val="accent4"/>
          </a:fillRef>
          <a:effectRef idx="3">
            <a:schemeClr val="accent4"/>
          </a:effectRef>
          <a:fontRef idx="minor">
            <a:schemeClr val="lt1"/>
          </a:fontRef>
        </p:style>
        <p:txBody>
          <a:bodyPr wrap="square" rtlCol="0">
            <a:spAutoFit/>
          </a:bodyPr>
          <a:lstStyle/>
          <a:p>
            <a:pPr algn="just"/>
            <a:r>
              <a:rPr lang="es-MX" sz="3200" dirty="0">
                <a:solidFill>
                  <a:srgbClr val="081C2A"/>
                </a:solidFill>
                <a:latin typeface="system-ui"/>
              </a:rPr>
              <a:t>No hay duda que los cristianos, los seguidores de Jesucristo, deben asistir a la iglesia. El deseo de cada cristiano debe ser el de adorar con toda la iglesia (</a:t>
            </a:r>
            <a:r>
              <a:rPr lang="es-MX" sz="3200" dirty="0">
                <a:solidFill>
                  <a:srgbClr val="FF0000"/>
                </a:solidFill>
                <a:latin typeface="system-ui"/>
              </a:rPr>
              <a:t>Efesios 5:19-20</a:t>
            </a:r>
            <a:r>
              <a:rPr lang="es-MX" sz="3200" dirty="0">
                <a:solidFill>
                  <a:srgbClr val="081C2A"/>
                </a:solidFill>
                <a:latin typeface="system-ui"/>
              </a:rPr>
              <a:t>), teniendo comunión y animando a otros cristianos (</a:t>
            </a:r>
            <a:r>
              <a:rPr lang="es-MX" sz="3200" dirty="0">
                <a:solidFill>
                  <a:srgbClr val="FF0000"/>
                </a:solidFill>
                <a:latin typeface="system-ui"/>
              </a:rPr>
              <a:t>1 Tesalonicenses 5:11</a:t>
            </a:r>
            <a:r>
              <a:rPr lang="es-MX" sz="3200" dirty="0">
                <a:solidFill>
                  <a:srgbClr val="081C2A"/>
                </a:solidFill>
                <a:latin typeface="system-ui"/>
              </a:rPr>
              <a:t>) y siendo enseñados en la Palabra de Dios (</a:t>
            </a:r>
            <a:r>
              <a:rPr lang="es-MX" sz="3200" dirty="0">
                <a:solidFill>
                  <a:srgbClr val="FF0000"/>
                </a:solidFill>
                <a:latin typeface="system-ui"/>
              </a:rPr>
              <a:t>2 Timoteo 3:16-17</a:t>
            </a:r>
            <a:r>
              <a:rPr lang="es-MX" sz="3200" dirty="0">
                <a:solidFill>
                  <a:srgbClr val="081C2A"/>
                </a:solidFill>
                <a:latin typeface="system-ui"/>
              </a:rPr>
              <a:t>). </a:t>
            </a:r>
            <a:endParaRPr lang="es-ES_tradnl" sz="3200" b="1" dirty="0">
              <a:ln w="22225">
                <a:solidFill>
                  <a:schemeClr val="tx1"/>
                </a:solidFill>
                <a:prstDash val="solid"/>
              </a:ln>
              <a:solidFill>
                <a:schemeClr val="tx1"/>
              </a:solidFill>
              <a:effectLst>
                <a:glow rad="127000">
                  <a:schemeClr val="bg1">
                    <a:lumMod val="75000"/>
                    <a:lumOff val="25000"/>
                  </a:schemeClr>
                </a:glow>
              </a:effectLst>
              <a:latin typeface="Calibri" panose="020F0502020204030204" pitchFamily="34" charset="0"/>
              <a:cs typeface="Aharoni" panose="02010803020104030203" pitchFamily="2" charset="-79"/>
            </a:endParaRPr>
          </a:p>
        </p:txBody>
      </p:sp>
    </p:spTree>
    <p:extLst>
      <p:ext uri="{BB962C8B-B14F-4D97-AF65-F5344CB8AC3E}">
        <p14:creationId xmlns:p14="http://schemas.microsoft.com/office/powerpoint/2010/main" val="2638207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1 CuadroTexto"/>
          <p:cNvSpPr txBox="1"/>
          <p:nvPr/>
        </p:nvSpPr>
        <p:spPr>
          <a:xfrm>
            <a:off x="755576" y="1413063"/>
            <a:ext cx="7632848" cy="4031873"/>
          </a:xfrm>
          <a:prstGeom prst="rect">
            <a:avLst/>
          </a:prstGeom>
          <a:noFill/>
          <a:ln w="57150">
            <a:noFill/>
          </a:ln>
        </p:spPr>
        <p:style>
          <a:lnRef idx="0">
            <a:schemeClr val="accent4"/>
          </a:lnRef>
          <a:fillRef idx="3">
            <a:schemeClr val="accent4"/>
          </a:fillRef>
          <a:effectRef idx="3">
            <a:schemeClr val="accent4"/>
          </a:effectRef>
          <a:fontRef idx="minor">
            <a:schemeClr val="lt1"/>
          </a:fontRef>
        </p:style>
        <p:txBody>
          <a:bodyPr wrap="square" rtlCol="0">
            <a:spAutoFit/>
          </a:bodyPr>
          <a:lstStyle/>
          <a:p>
            <a:pPr algn="just"/>
            <a:r>
              <a:rPr lang="es-MX" sz="3200" dirty="0">
                <a:solidFill>
                  <a:srgbClr val="081C2A"/>
                </a:solidFill>
                <a:latin typeface="system-ui"/>
              </a:rPr>
              <a:t>La fe viene por escuchar la Palabra de Dios (</a:t>
            </a:r>
            <a:r>
              <a:rPr lang="es-MX" sz="3200" dirty="0">
                <a:solidFill>
                  <a:srgbClr val="FF0000"/>
                </a:solidFill>
                <a:latin typeface="system-ui"/>
              </a:rPr>
              <a:t>Romanos 10:17</a:t>
            </a:r>
            <a:r>
              <a:rPr lang="es-MX" sz="3200" dirty="0">
                <a:solidFill>
                  <a:srgbClr val="081C2A"/>
                </a:solidFill>
                <a:latin typeface="system-ui"/>
              </a:rPr>
              <a:t>). Congregarse con otros creyentes es un mandamiento (</a:t>
            </a:r>
            <a:r>
              <a:rPr lang="es-MX" sz="3200" dirty="0">
                <a:solidFill>
                  <a:srgbClr val="FF0000"/>
                </a:solidFill>
                <a:latin typeface="system-ui"/>
              </a:rPr>
              <a:t>Hebreos 10:24-25</a:t>
            </a:r>
            <a:r>
              <a:rPr lang="es-MX" sz="3200" dirty="0">
                <a:solidFill>
                  <a:srgbClr val="081C2A"/>
                </a:solidFill>
                <a:latin typeface="system-ui"/>
              </a:rPr>
              <a:t>); en realidad nos necesitamos mutuamente. Así como Dios ama a un dador alegre (</a:t>
            </a:r>
            <a:r>
              <a:rPr lang="es-MX" sz="3200" dirty="0">
                <a:solidFill>
                  <a:srgbClr val="FF0000"/>
                </a:solidFill>
                <a:latin typeface="system-ui"/>
              </a:rPr>
              <a:t>2 Corintios 9:7</a:t>
            </a:r>
            <a:r>
              <a:rPr lang="es-MX" sz="3200" dirty="0">
                <a:solidFill>
                  <a:srgbClr val="081C2A"/>
                </a:solidFill>
                <a:latin typeface="system-ui"/>
              </a:rPr>
              <a:t>), de igual manera Él se complace con una iglesia que verdaderamente se goza asistiendo.</a:t>
            </a:r>
            <a:endParaRPr lang="es-ES_tradnl" sz="3200" b="1" dirty="0">
              <a:ln w="22225">
                <a:solidFill>
                  <a:schemeClr val="tx1"/>
                </a:solidFill>
                <a:prstDash val="solid"/>
              </a:ln>
              <a:solidFill>
                <a:schemeClr val="tx1"/>
              </a:solidFill>
              <a:effectLst>
                <a:glow rad="127000">
                  <a:schemeClr val="bg1">
                    <a:lumMod val="75000"/>
                    <a:lumOff val="25000"/>
                  </a:schemeClr>
                </a:glow>
              </a:effectLst>
              <a:latin typeface="Calibri" panose="020F0502020204030204" pitchFamily="34" charset="0"/>
              <a:cs typeface="Aharoni" panose="02010803020104030203" pitchFamily="2" charset="-79"/>
            </a:endParaRPr>
          </a:p>
        </p:txBody>
      </p:sp>
    </p:spTree>
    <p:extLst>
      <p:ext uri="{BB962C8B-B14F-4D97-AF65-F5344CB8AC3E}">
        <p14:creationId xmlns:p14="http://schemas.microsoft.com/office/powerpoint/2010/main" val="3639451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p:cNvSpPr/>
          <p:nvPr/>
        </p:nvSpPr>
        <p:spPr>
          <a:xfrm>
            <a:off x="1604532" y="1067252"/>
            <a:ext cx="5934936" cy="1569660"/>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s-ES" sz="32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No sólo tú eres bendecido cuando asistes a la iglesia, Dios puede bendecir a otros a través de ti. </a:t>
            </a:r>
          </a:p>
        </p:txBody>
      </p:sp>
      <p:sp>
        <p:nvSpPr>
          <p:cNvPr id="5" name="Rectángulo 4"/>
          <p:cNvSpPr/>
          <p:nvPr/>
        </p:nvSpPr>
        <p:spPr>
          <a:xfrm>
            <a:off x="1995359" y="3071862"/>
            <a:ext cx="5153283" cy="1077218"/>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s-ES" sz="32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Tú puedes ser la voz de aliento que alguien necesita.</a:t>
            </a:r>
          </a:p>
        </p:txBody>
      </p:sp>
      <p:sp>
        <p:nvSpPr>
          <p:cNvPr id="6" name="Rectángulo 5"/>
          <p:cNvSpPr/>
          <p:nvPr/>
        </p:nvSpPr>
        <p:spPr>
          <a:xfrm>
            <a:off x="1604532" y="4595644"/>
            <a:ext cx="5934936" cy="1569660"/>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s-ES" sz="32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Tú puedes ser el canal a través del cual fluya el amor y la verdad para un alma que está en peligro.</a:t>
            </a:r>
          </a:p>
        </p:txBody>
      </p:sp>
    </p:spTree>
    <p:extLst>
      <p:ext uri="{BB962C8B-B14F-4D97-AF65-F5344CB8AC3E}">
        <p14:creationId xmlns:p14="http://schemas.microsoft.com/office/powerpoint/2010/main" val="2487977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423082" y="1846565"/>
            <a:ext cx="6297836" cy="646331"/>
          </a:xfrm>
          <a:prstGeom prst="rect">
            <a:avLst/>
          </a:prstGeom>
          <a:noFill/>
        </p:spPr>
        <p:txBody>
          <a:bodyPr wrap="square" rtlCol="0">
            <a:spAutoFit/>
          </a:bodyPr>
          <a:lstStyle/>
          <a:p>
            <a:pPr algn="ctr"/>
            <a:r>
              <a:rPr lang="es-ES_tradnl" sz="3600" b="1" dirty="0">
                <a:ln w="22225">
                  <a:solidFill>
                    <a:srgbClr val="FF0000"/>
                  </a:solidFill>
                  <a:prstDash val="solid"/>
                </a:ln>
                <a:solidFill>
                  <a:srgbClr val="FF0000"/>
                </a:solidFill>
                <a:effectLst>
                  <a:glow rad="165100">
                    <a:schemeClr val="tx1"/>
                  </a:glow>
                </a:effectLst>
                <a:latin typeface="Calibri" panose="020F0502020204030204" pitchFamily="34" charset="0"/>
                <a:cs typeface="Aharoni" panose="02010803020104030203" pitchFamily="2" charset="-79"/>
              </a:rPr>
              <a:t>La alegría de asistir a la iglesia</a:t>
            </a:r>
          </a:p>
        </p:txBody>
      </p:sp>
      <p:graphicFrame>
        <p:nvGraphicFramePr>
          <p:cNvPr id="3" name="Tabla 2"/>
          <p:cNvGraphicFramePr>
            <a:graphicFrameLocks noGrp="1"/>
          </p:cNvGraphicFramePr>
          <p:nvPr>
            <p:extLst>
              <p:ext uri="{D42A27DB-BD31-4B8C-83A1-F6EECF244321}">
                <p14:modId xmlns:p14="http://schemas.microsoft.com/office/powerpoint/2010/main" val="432974309"/>
              </p:ext>
            </p:extLst>
          </p:nvPr>
        </p:nvGraphicFramePr>
        <p:xfrm>
          <a:off x="899592" y="980728"/>
          <a:ext cx="7344816" cy="4693920"/>
        </p:xfrm>
        <a:graphic>
          <a:graphicData uri="http://schemas.openxmlformats.org/drawingml/2006/table">
            <a:tbl>
              <a:tblPr firstRow="1" bandRow="1">
                <a:tableStyleId>{1FECB4D8-DB02-4DC6-A0A2-4F2EBAE1DC90}</a:tableStyleId>
              </a:tblPr>
              <a:tblGrid>
                <a:gridCol w="7344816">
                  <a:extLst>
                    <a:ext uri="{9D8B030D-6E8A-4147-A177-3AD203B41FA5}">
                      <a16:colId xmlns:a16="http://schemas.microsoft.com/office/drawing/2014/main" val="20000"/>
                    </a:ext>
                  </a:extLst>
                </a:gridCol>
              </a:tblGrid>
              <a:tr h="370840">
                <a:tc>
                  <a:txBody>
                    <a:bodyPr/>
                    <a:lstStyle/>
                    <a:p>
                      <a:pPr algn="ctr"/>
                      <a:r>
                        <a:rPr lang="es-CO" sz="3600" dirty="0">
                          <a:effectLst>
                            <a:outerShdw blurRad="38100" dist="38100" dir="2700000" algn="tl">
                              <a:srgbClr val="000000">
                                <a:alpha val="43137"/>
                              </a:srgbClr>
                            </a:outerShdw>
                          </a:effectLst>
                        </a:rPr>
                        <a:t>POR</a:t>
                      </a:r>
                      <a:r>
                        <a:rPr lang="es-CO" sz="3600" baseline="0" dirty="0">
                          <a:effectLst>
                            <a:outerShdw blurRad="38100" dist="38100" dir="2700000" algn="tl">
                              <a:srgbClr val="000000">
                                <a:alpha val="43137"/>
                              </a:srgbClr>
                            </a:outerShdw>
                          </a:effectLst>
                        </a:rPr>
                        <a:t> QUÉ ASISTIR A LA IGLESIA</a:t>
                      </a:r>
                      <a:endParaRPr lang="es-CO" sz="3600" dirty="0">
                        <a:solidFill>
                          <a:srgbClr val="05C733"/>
                        </a:solidFill>
                        <a:effectLst>
                          <a:outerShdw blurRad="38100" dist="38100" dir="2700000" algn="tl">
                            <a:srgbClr val="000000">
                              <a:alpha val="43137"/>
                            </a:srgbClr>
                          </a:outerShdw>
                        </a:effectLst>
                        <a:latin typeface="Calibri" panose="020F0502020204030204" pitchFamily="34" charset="0"/>
                      </a:endParaRPr>
                    </a:p>
                  </a:txBody>
                  <a:tcPr/>
                </a:tc>
                <a:extLst>
                  <a:ext uri="{0D108BD9-81ED-4DB2-BD59-A6C34878D82A}">
                    <a16:rowId xmlns:a16="http://schemas.microsoft.com/office/drawing/2014/main" val="10000"/>
                  </a:ext>
                </a:extLst>
              </a:tr>
              <a:tr h="370840">
                <a:tc>
                  <a:txBody>
                    <a:bodyPr/>
                    <a:lstStyle/>
                    <a:p>
                      <a:pPr marL="457200" indent="-457200">
                        <a:buFont typeface="Wingdings" panose="05000000000000000000" pitchFamily="2" charset="2"/>
                        <a:buChar char="Ø"/>
                      </a:pPr>
                      <a:r>
                        <a:rPr kumimoji="0" lang="es-CO" sz="3200" b="1" u="none" strike="noStrike" kern="1200" cap="none" spc="0" normalizeH="0" baseline="0" noProof="0" dirty="0">
                          <a:ln>
                            <a:noFill/>
                          </a:ln>
                          <a:effectLst/>
                          <a:uLnTx/>
                          <a:uFillTx/>
                        </a:rPr>
                        <a:t>Para alabar a Dios.</a:t>
                      </a:r>
                      <a:endParaRPr kumimoji="0" lang="es-CO" sz="3200" b="1" i="0" u="none" strike="noStrike" kern="1200" cap="none" spc="0" normalizeH="0" baseline="0" noProof="0" dirty="0">
                        <a:ln>
                          <a:noFill/>
                        </a:ln>
                        <a:solidFill>
                          <a:prstClr val="white"/>
                        </a:solidFill>
                        <a:effectLst/>
                        <a:uLnTx/>
                        <a:uFillTx/>
                        <a:latin typeface="Calibri" panose="020F0502020204030204" pitchFamily="34" charset="0"/>
                        <a:ea typeface="+mn-ea"/>
                        <a:cs typeface="+mn-cs"/>
                      </a:endParaRPr>
                    </a:p>
                  </a:txBody>
                  <a:tcPr/>
                </a:tc>
                <a:extLst>
                  <a:ext uri="{0D108BD9-81ED-4DB2-BD59-A6C34878D82A}">
                    <a16:rowId xmlns:a16="http://schemas.microsoft.com/office/drawing/2014/main" val="10001"/>
                  </a:ext>
                </a:extLst>
              </a:tr>
              <a:tr h="370840">
                <a:tc>
                  <a:txBody>
                    <a:bodyPr/>
                    <a:lstStyle/>
                    <a:p>
                      <a:pPr marL="457200" indent="-457200">
                        <a:buFont typeface="Wingdings" panose="05000000000000000000" pitchFamily="2" charset="2"/>
                        <a:buChar char="Ø"/>
                      </a:pPr>
                      <a:r>
                        <a:rPr kumimoji="0" lang="es-CO" sz="3200" b="1" u="none" strike="noStrike" kern="1200" cap="none" spc="0" normalizeH="0" baseline="0" noProof="0" dirty="0">
                          <a:ln>
                            <a:noFill/>
                          </a:ln>
                          <a:effectLst/>
                          <a:uLnTx/>
                          <a:uFillTx/>
                        </a:rPr>
                        <a:t>Para instruirnos.</a:t>
                      </a:r>
                      <a:endParaRPr lang="es-CO" b="1" dirty="0"/>
                    </a:p>
                  </a:txBody>
                  <a:tcPr/>
                </a:tc>
                <a:extLst>
                  <a:ext uri="{0D108BD9-81ED-4DB2-BD59-A6C34878D82A}">
                    <a16:rowId xmlns:a16="http://schemas.microsoft.com/office/drawing/2014/main" val="10002"/>
                  </a:ext>
                </a:extLst>
              </a:tr>
              <a:tr h="370840">
                <a:tc>
                  <a:txBody>
                    <a:bodyPr/>
                    <a:lstStyle/>
                    <a:p>
                      <a:pPr marL="457200" indent="-457200">
                        <a:buFont typeface="Wingdings" panose="05000000000000000000" pitchFamily="2" charset="2"/>
                        <a:buChar char="Ø"/>
                      </a:pPr>
                      <a:r>
                        <a:rPr kumimoji="0" lang="es-CO" sz="3200" b="1" u="none" strike="noStrike" kern="1200" cap="none" spc="0" normalizeH="0" baseline="0" noProof="0" dirty="0">
                          <a:ln>
                            <a:noFill/>
                          </a:ln>
                          <a:effectLst/>
                          <a:uLnTx/>
                          <a:uFillTx/>
                        </a:rPr>
                        <a:t>Para consolarnos</a:t>
                      </a:r>
                      <a:endParaRPr lang="es-CO" b="1" dirty="0"/>
                    </a:p>
                  </a:txBody>
                  <a:tcPr/>
                </a:tc>
                <a:extLst>
                  <a:ext uri="{0D108BD9-81ED-4DB2-BD59-A6C34878D82A}">
                    <a16:rowId xmlns:a16="http://schemas.microsoft.com/office/drawing/2014/main" val="10003"/>
                  </a:ext>
                </a:extLst>
              </a:tr>
              <a:tr h="370840">
                <a:tc>
                  <a:txBody>
                    <a:bodyPr/>
                    <a:lstStyle/>
                    <a:p>
                      <a:pPr marL="457200" indent="-457200">
                        <a:buFont typeface="Wingdings" panose="05000000000000000000" pitchFamily="2" charset="2"/>
                        <a:buChar char="Ø"/>
                      </a:pPr>
                      <a:r>
                        <a:rPr kumimoji="0" lang="es-CO" sz="3200" b="1" u="none" strike="noStrike" kern="1200" cap="none" spc="0" normalizeH="0" baseline="0" noProof="0" dirty="0">
                          <a:ln>
                            <a:noFill/>
                          </a:ln>
                          <a:effectLst/>
                          <a:uLnTx/>
                          <a:uFillTx/>
                        </a:rPr>
                        <a:t>Para tener comunión.</a:t>
                      </a:r>
                      <a:endParaRPr lang="es-CO" b="1" dirty="0"/>
                    </a:p>
                  </a:txBody>
                  <a:tcPr/>
                </a:tc>
                <a:extLst>
                  <a:ext uri="{0D108BD9-81ED-4DB2-BD59-A6C34878D82A}">
                    <a16:rowId xmlns:a16="http://schemas.microsoft.com/office/drawing/2014/main" val="10004"/>
                  </a:ext>
                </a:extLst>
              </a:tr>
              <a:tr h="370840">
                <a:tc>
                  <a:txBody>
                    <a:bodyPr/>
                    <a:lstStyle/>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s-CO" sz="3200" b="1" u="none" strike="noStrike" kern="1200" cap="none" spc="0" normalizeH="0" baseline="0" noProof="0" dirty="0">
                          <a:ln>
                            <a:noFill/>
                          </a:ln>
                          <a:effectLst/>
                          <a:uLnTx/>
                          <a:uFillTx/>
                        </a:rPr>
                        <a:t>Para recibir la bendición de Dios.</a:t>
                      </a:r>
                      <a:endParaRPr kumimoji="0" lang="es-CO" sz="1800" b="1" i="0" u="none" strike="noStrike" kern="1200" cap="none" spc="0" normalizeH="0" baseline="0" noProof="0" dirty="0">
                        <a:ln>
                          <a:noFill/>
                        </a:ln>
                        <a:solidFill>
                          <a:prstClr val="black"/>
                        </a:solidFill>
                        <a:effectLst/>
                        <a:uLnTx/>
                        <a:uFillTx/>
                        <a:latin typeface="+mn-lt"/>
                        <a:ea typeface="+mn-ea"/>
                        <a:cs typeface="+mn-cs"/>
                      </a:endParaRPr>
                    </a:p>
                  </a:txBody>
                  <a:tcPr/>
                </a:tc>
                <a:extLst>
                  <a:ext uri="{0D108BD9-81ED-4DB2-BD59-A6C34878D82A}">
                    <a16:rowId xmlns:a16="http://schemas.microsoft.com/office/drawing/2014/main" val="10005"/>
                  </a:ext>
                </a:extLst>
              </a:tr>
              <a:tr h="370840">
                <a:tc>
                  <a:txBody>
                    <a:bodyPr/>
                    <a:lstStyle/>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s-CO" sz="3200" b="1" u="none" strike="noStrike" kern="1200" cap="none" spc="0" normalizeH="0" baseline="0" noProof="0" dirty="0">
                          <a:ln>
                            <a:noFill/>
                          </a:ln>
                          <a:effectLst/>
                          <a:uLnTx/>
                          <a:uFillTx/>
                        </a:rPr>
                        <a:t>Para colaborar.</a:t>
                      </a:r>
                      <a:endParaRPr kumimoji="0" lang="es-CO" sz="1800" b="1" i="0" u="none" strike="noStrike" kern="1200" cap="none" spc="0" normalizeH="0" baseline="0" noProof="0" dirty="0">
                        <a:ln>
                          <a:noFill/>
                        </a:ln>
                        <a:solidFill>
                          <a:prstClr val="black"/>
                        </a:solidFill>
                        <a:effectLst/>
                        <a:uLnTx/>
                        <a:uFillTx/>
                        <a:latin typeface="+mn-lt"/>
                        <a:ea typeface="+mn-ea"/>
                        <a:cs typeface="+mn-cs"/>
                      </a:endParaRPr>
                    </a:p>
                  </a:txBody>
                  <a:tcPr/>
                </a:tc>
                <a:extLst>
                  <a:ext uri="{0D108BD9-81ED-4DB2-BD59-A6C34878D82A}">
                    <a16:rowId xmlns:a16="http://schemas.microsoft.com/office/drawing/2014/main" val="10006"/>
                  </a:ext>
                </a:extLst>
              </a:tr>
              <a:tr h="370840">
                <a:tc>
                  <a:txBody>
                    <a:bodyPr/>
                    <a:lstStyle/>
                    <a:p>
                      <a:pPr marL="457200" indent="-457200">
                        <a:buFont typeface="Wingdings" panose="05000000000000000000" pitchFamily="2" charset="2"/>
                        <a:buChar char="Ø"/>
                      </a:pPr>
                      <a:r>
                        <a:rPr kumimoji="0" lang="es-CO" sz="3200" b="1" u="none" strike="noStrike" kern="1200" cap="none" spc="0" normalizeH="0" baseline="0" noProof="0" dirty="0">
                          <a:ln>
                            <a:noFill/>
                          </a:ln>
                          <a:effectLst/>
                          <a:uLnTx/>
                          <a:uFillTx/>
                        </a:rPr>
                        <a:t>Otros.</a:t>
                      </a:r>
                      <a:endParaRPr lang="es-CO" b="1"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7402658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1 CuadroTexto"/>
          <p:cNvSpPr txBox="1"/>
          <p:nvPr/>
        </p:nvSpPr>
        <p:spPr>
          <a:xfrm>
            <a:off x="1619672" y="2151727"/>
            <a:ext cx="6264696" cy="2554545"/>
          </a:xfrm>
          <a:prstGeom prst="rect">
            <a:avLst/>
          </a:prstGeom>
          <a:noFill/>
          <a:ln w="57150">
            <a:noFill/>
          </a:ln>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es-CO" sz="3200" b="1" dirty="0">
                <a:ln w="22225">
                  <a:solidFill>
                    <a:schemeClr val="tx1"/>
                  </a:solidFill>
                  <a:prstDash val="solid"/>
                </a:ln>
                <a:solidFill>
                  <a:schemeClr val="tx1"/>
                </a:solidFill>
                <a:effectLst>
                  <a:glow rad="127000">
                    <a:schemeClr val="bg1">
                      <a:lumMod val="75000"/>
                      <a:lumOff val="25000"/>
                    </a:schemeClr>
                  </a:glow>
                </a:effectLst>
                <a:latin typeface="Calibri" panose="020F0502020204030204" pitchFamily="34" charset="0"/>
                <a:cs typeface="Aharoni" panose="02010803020104030203" pitchFamily="2" charset="-79"/>
              </a:rPr>
              <a:t>Decide hoy hacer un compromiso con Dios, que serás fiel en la asistencia a la iglesia, que no importando la situación, asistirás por amor a Dios y a tu salvación </a:t>
            </a:r>
            <a:endParaRPr lang="es-ES_tradnl" sz="3200" b="1" dirty="0">
              <a:ln w="22225">
                <a:solidFill>
                  <a:schemeClr val="tx1"/>
                </a:solidFill>
                <a:prstDash val="solid"/>
              </a:ln>
              <a:solidFill>
                <a:schemeClr val="tx1"/>
              </a:solidFill>
              <a:effectLst>
                <a:glow rad="127000">
                  <a:schemeClr val="bg1">
                    <a:lumMod val="75000"/>
                    <a:lumOff val="25000"/>
                  </a:schemeClr>
                </a:glow>
              </a:effectLst>
              <a:latin typeface="Calibri" panose="020F0502020204030204" pitchFamily="34" charset="0"/>
              <a:cs typeface="Aharoni" panose="02010803020104030203" pitchFamily="2" charset="-79"/>
            </a:endParaRPr>
          </a:p>
        </p:txBody>
      </p:sp>
    </p:spTree>
    <p:extLst>
      <p:ext uri="{BB962C8B-B14F-4D97-AF65-F5344CB8AC3E}">
        <p14:creationId xmlns:p14="http://schemas.microsoft.com/office/powerpoint/2010/main" val="2116280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305353" y="788799"/>
            <a:ext cx="6533294" cy="707886"/>
          </a:xfrm>
          <a:prstGeom prst="rect">
            <a:avLst/>
          </a:prstGeom>
          <a:noFill/>
        </p:spPr>
        <p:txBody>
          <a:bodyPr wrap="square" rtlCol="0">
            <a:spAutoFit/>
          </a:bodyPr>
          <a:lstStyle/>
          <a:p>
            <a:pPr algn="ctr"/>
            <a:r>
              <a:rPr lang="es-ES_tradnl" sz="4000" dirty="0">
                <a:ln w="0"/>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La alegría de asistir a la iglesia</a:t>
            </a:r>
          </a:p>
        </p:txBody>
      </p:sp>
      <p:sp>
        <p:nvSpPr>
          <p:cNvPr id="5" name="Rectángulo 4"/>
          <p:cNvSpPr/>
          <p:nvPr/>
        </p:nvSpPr>
        <p:spPr>
          <a:xfrm>
            <a:off x="4572000" y="2265536"/>
            <a:ext cx="3869767" cy="2862322"/>
          </a:xfrm>
          <a:prstGeom prst="rect">
            <a:avLst/>
          </a:prstGeom>
          <a:ln/>
        </p:spPr>
        <p:style>
          <a:lnRef idx="3">
            <a:schemeClr val="lt1"/>
          </a:lnRef>
          <a:fillRef idx="1">
            <a:schemeClr val="accent5"/>
          </a:fillRef>
          <a:effectRef idx="1">
            <a:schemeClr val="accent5"/>
          </a:effectRef>
          <a:fontRef idx="minor">
            <a:schemeClr val="lt1"/>
          </a:fontRef>
        </p:style>
        <p:txBody>
          <a:bodyPr wrap="square">
            <a:spAutoFit/>
          </a:bodyPr>
          <a:lstStyle/>
          <a:p>
            <a:pPr algn="ctr"/>
            <a:r>
              <a:rPr lang="es-CO" sz="36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“Yo </a:t>
            </a:r>
            <a:r>
              <a:rPr lang="es-CO" sz="3600" i="1"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me alegré </a:t>
            </a:r>
            <a:r>
              <a:rPr lang="es-CO" sz="36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con los que me decían: "¡A la casa de Jehová iremos!”.   </a:t>
            </a:r>
            <a:r>
              <a:rPr lang="es-ES" sz="36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Salmo 122:1.</a:t>
            </a:r>
            <a:endParaRPr lang="es-CO" sz="1400" dirty="0">
              <a:ln w="0"/>
              <a:solidFill>
                <a:schemeClr val="tx1"/>
              </a:solidFill>
              <a:effectLst>
                <a:outerShdw blurRad="38100" dist="19050" dir="2700000" algn="tl" rotWithShape="0">
                  <a:schemeClr val="dk1">
                    <a:alpha val="40000"/>
                  </a:schemeClr>
                </a:outerShdw>
              </a:effectLst>
            </a:endParaRPr>
          </a:p>
        </p:txBody>
      </p:sp>
      <p:pic>
        <p:nvPicPr>
          <p:cNvPr id="3" name="Imagen 2"/>
          <p:cNvPicPr>
            <a:picLocks noChangeAspect="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517848" y="1644112"/>
            <a:ext cx="4032448" cy="410517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469383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CuadroTexto"/>
          <p:cNvSpPr txBox="1"/>
          <p:nvPr/>
        </p:nvSpPr>
        <p:spPr>
          <a:xfrm>
            <a:off x="737574" y="1166842"/>
            <a:ext cx="7668852" cy="4524315"/>
          </a:xfrm>
          <a:prstGeom prst="rect">
            <a:avLst/>
          </a:prstGeom>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CO" sz="3200" b="1"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 “Para el alma humilde y creyente, la casa</a:t>
            </a:r>
          </a:p>
          <a:p>
            <a:pPr algn="ctr"/>
            <a:r>
              <a:rPr lang="es-CO" sz="3200" b="1"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 de Dios en la tierra es la puerta del cielo. </a:t>
            </a:r>
          </a:p>
          <a:p>
            <a:pPr algn="ctr"/>
            <a:r>
              <a:rPr lang="es-CO" sz="32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El canto de alabanza, la oración, las palabras pronunciadas por los representantes de Cristo, son los agentes designados por Dios para preparar un pueblo para la iglesia celestial, para aquel culto más sublime, en el que no podrá entrar nada que corrompa</a:t>
            </a:r>
            <a:r>
              <a:rPr lang="es-CO" sz="3200" b="1" dirty="0">
                <a:ln w="22225">
                  <a:solidFill>
                    <a:schemeClr val="bg1"/>
                  </a:solidFill>
                  <a:prstDash val="solid"/>
                </a:ln>
                <a:solidFill>
                  <a:schemeClr val="bg1"/>
                </a:solidFill>
                <a:latin typeface="Calibri" panose="020F0502020204030204" pitchFamily="34" charset="0"/>
                <a:cs typeface="Aharoni" panose="02010803020104030203" pitchFamily="2" charset="-79"/>
              </a:rPr>
              <a:t>”. </a:t>
            </a:r>
            <a:r>
              <a:rPr lang="es-CO" sz="3200" b="1"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Joyas de los Testimonios 2. </a:t>
            </a:r>
            <a:r>
              <a:rPr lang="es-CO" sz="3200" b="1" dirty="0" err="1">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pag</a:t>
            </a:r>
            <a:r>
              <a:rPr lang="es-CO" sz="3200" b="1"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 193. </a:t>
            </a:r>
            <a:endParaRPr lang="es-ES_tradnl" sz="3200" b="1" dirty="0">
              <a:ln w="22225">
                <a:solidFill>
                  <a:srgbClr val="FF0000"/>
                </a:solidFill>
                <a:prstDash val="solid"/>
              </a:ln>
              <a:solidFill>
                <a:srgbClr val="FF0000"/>
              </a:solidFill>
              <a:latin typeface="Calibri" panose="020F0502020204030204" pitchFamily="34" charset="0"/>
              <a:cs typeface="Aharoni" panose="02010803020104030203" pitchFamily="2" charset="-79"/>
            </a:endParaRPr>
          </a:p>
        </p:txBody>
      </p:sp>
    </p:spTree>
    <p:extLst>
      <p:ext uri="{BB962C8B-B14F-4D97-AF65-F5344CB8AC3E}">
        <p14:creationId xmlns:p14="http://schemas.microsoft.com/office/powerpoint/2010/main" val="3106613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1497045"/>
            <a:ext cx="3400648" cy="4583482"/>
          </a:xfrm>
          <a:prstGeom prst="rect">
            <a:avLst/>
          </a:prstGeom>
        </p:spPr>
      </p:pic>
      <p:sp>
        <p:nvSpPr>
          <p:cNvPr id="5" name="Rectángulo 4"/>
          <p:cNvSpPr/>
          <p:nvPr/>
        </p:nvSpPr>
        <p:spPr>
          <a:xfrm>
            <a:off x="3347864" y="1340768"/>
            <a:ext cx="5184576" cy="2554545"/>
          </a:xfrm>
          <a:prstGeom prst="rect">
            <a:avLst/>
          </a:prstGeom>
          <a:ln/>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es-CO" sz="32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“Y Jesús fue a Nazaret, donde se había criado, y conforme a su costumbre, el día sábado fue a la </a:t>
            </a:r>
            <a:r>
              <a:rPr lang="es-CO" sz="3200" i="1" u="sng"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sinagoga</a:t>
            </a:r>
            <a:r>
              <a:rPr lang="es-CO" sz="32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 y se levantó a leer”. </a:t>
            </a:r>
            <a:r>
              <a:rPr lang="es-CO" sz="3200" b="1" dirty="0">
                <a:ln w="22225">
                  <a:solidFill>
                    <a:srgbClr val="FF0000"/>
                  </a:solidFill>
                  <a:prstDash val="solid"/>
                </a:ln>
                <a:solidFill>
                  <a:srgbClr val="FF0000"/>
                </a:solidFill>
                <a:latin typeface="Calibri" panose="020F0502020204030204" pitchFamily="34" charset="0"/>
                <a:cs typeface="Aharoni" panose="02010803020104030203" pitchFamily="2" charset="-79"/>
              </a:rPr>
              <a:t>Lucas 4:16. </a:t>
            </a:r>
            <a:endParaRPr lang="es-ES" sz="3200" b="1" dirty="0">
              <a:ln w="22225">
                <a:solidFill>
                  <a:srgbClr val="FF0000"/>
                </a:solidFill>
                <a:prstDash val="solid"/>
              </a:ln>
              <a:solidFill>
                <a:srgbClr val="FF0000"/>
              </a:solidFill>
              <a:latin typeface="Calibri" panose="020F0502020204030204" pitchFamily="34" charset="0"/>
              <a:cs typeface="Aharoni" panose="02010803020104030203" pitchFamily="2" charset="-79"/>
            </a:endParaRPr>
          </a:p>
        </p:txBody>
      </p:sp>
      <p:sp>
        <p:nvSpPr>
          <p:cNvPr id="4" name="Rectángulo 3"/>
          <p:cNvSpPr/>
          <p:nvPr/>
        </p:nvSpPr>
        <p:spPr>
          <a:xfrm>
            <a:off x="1875635" y="632882"/>
            <a:ext cx="5392730" cy="707886"/>
          </a:xfrm>
          <a:prstGeom prst="rect">
            <a:avLst/>
          </a:prstGeom>
          <a:effectLst>
            <a:glow rad="63500">
              <a:schemeClr val="tx1"/>
            </a:glow>
          </a:effectLst>
        </p:spPr>
        <p:txBody>
          <a:bodyPr wrap="square">
            <a:spAutoFit/>
          </a:bodyPr>
          <a:lstStyle/>
          <a:p>
            <a:pPr algn="ctr"/>
            <a:r>
              <a:rPr lang="es-ES_tradnl" sz="4000" dirty="0">
                <a:ln w="0"/>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La costumbre del Señor</a:t>
            </a:r>
            <a:endParaRPr lang="es-CO" sz="1600" dirty="0">
              <a:ln w="0"/>
              <a:effectLst>
                <a:outerShdw blurRad="38100" dist="19050" dir="2700000" algn="tl" rotWithShape="0">
                  <a:schemeClr val="dk1">
                    <a:alpha val="40000"/>
                  </a:schemeClr>
                </a:outerShdw>
              </a:effectLst>
            </a:endParaRPr>
          </a:p>
        </p:txBody>
      </p:sp>
      <p:sp>
        <p:nvSpPr>
          <p:cNvPr id="7" name="Rectángulo 6"/>
          <p:cNvSpPr/>
          <p:nvPr/>
        </p:nvSpPr>
        <p:spPr>
          <a:xfrm>
            <a:off x="4275832" y="3895313"/>
            <a:ext cx="4256608" cy="2185214"/>
          </a:xfrm>
          <a:prstGeom prst="rect">
            <a:avLst/>
          </a:prstGeom>
          <a:ln/>
        </p:spPr>
        <p:style>
          <a:lnRef idx="1">
            <a:schemeClr val="accent6"/>
          </a:lnRef>
          <a:fillRef idx="2">
            <a:schemeClr val="accent6"/>
          </a:fillRef>
          <a:effectRef idx="1">
            <a:schemeClr val="accent6"/>
          </a:effectRef>
          <a:fontRef idx="minor">
            <a:schemeClr val="dk1"/>
          </a:fontRef>
        </p:style>
        <p:txBody>
          <a:bodyPr wrap="square">
            <a:spAutoFit/>
          </a:bodyPr>
          <a:lstStyle/>
          <a:p>
            <a:pPr lvl="0" algn="ctr"/>
            <a:r>
              <a:rPr lang="es-CO" sz="34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“En otro sábado, Jesús entró en la </a:t>
            </a:r>
            <a:r>
              <a:rPr lang="es-CO" sz="3400" i="1" u="sng"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sinagoga</a:t>
            </a:r>
            <a:r>
              <a:rPr lang="es-CO" sz="34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 y se puso a enseñar. …</a:t>
            </a:r>
            <a:r>
              <a:rPr lang="es-ES" sz="34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 </a:t>
            </a:r>
          </a:p>
          <a:p>
            <a:pPr lvl="0" algn="ctr"/>
            <a:r>
              <a:rPr lang="es-ES" sz="3400" b="1" dirty="0">
                <a:ln w="22225">
                  <a:solidFill>
                    <a:srgbClr val="FF0000"/>
                  </a:solidFill>
                  <a:prstDash val="solid"/>
                </a:ln>
                <a:solidFill>
                  <a:srgbClr val="FF0000"/>
                </a:solidFill>
                <a:latin typeface="Calibri" panose="020F0502020204030204" pitchFamily="34" charset="0"/>
                <a:cs typeface="Aharoni" panose="02010803020104030203" pitchFamily="2" charset="-79"/>
              </a:rPr>
              <a:t>Lucas 6:6.</a:t>
            </a:r>
          </a:p>
        </p:txBody>
      </p:sp>
    </p:spTree>
    <p:extLst>
      <p:ext uri="{BB962C8B-B14F-4D97-AF65-F5344CB8AC3E}">
        <p14:creationId xmlns:p14="http://schemas.microsoft.com/office/powerpoint/2010/main" val="4195160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1960672" y="1484784"/>
            <a:ext cx="5222656" cy="646331"/>
          </a:xfrm>
          <a:prstGeom prst="rect">
            <a:avLst/>
          </a:prstGeom>
          <a:ln/>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s-CO" sz="36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UN ANTIGUO PROBLEMA</a:t>
            </a:r>
            <a:r>
              <a:rPr lang="es-ES" sz="36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a:t>
            </a:r>
          </a:p>
        </p:txBody>
      </p:sp>
      <p:sp>
        <p:nvSpPr>
          <p:cNvPr id="4" name="1 CuadroTexto"/>
          <p:cNvSpPr txBox="1"/>
          <p:nvPr/>
        </p:nvSpPr>
        <p:spPr>
          <a:xfrm>
            <a:off x="1758409" y="2708920"/>
            <a:ext cx="5627182" cy="3231654"/>
          </a:xfrm>
          <a:prstGeom prst="rect">
            <a:avLst/>
          </a:prstGeom>
          <a:ln/>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s-CO" sz="34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 “No dejemos de reunirnos, como algunos tienen por </a:t>
            </a:r>
            <a:r>
              <a:rPr lang="es-CO" sz="3400" b="1"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costumbre</a:t>
            </a:r>
            <a:r>
              <a:rPr lang="es-CO" sz="34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 sino animémonos unos a otros, y tanto más, cuanto veis que el día se acerca”. </a:t>
            </a:r>
            <a:r>
              <a:rPr lang="es-CO" sz="3400" b="1" dirty="0">
                <a:ln w="22225">
                  <a:solidFill>
                    <a:srgbClr val="FF0000"/>
                  </a:solidFill>
                  <a:prstDash val="solid"/>
                </a:ln>
                <a:solidFill>
                  <a:srgbClr val="FF0000"/>
                </a:solidFill>
                <a:latin typeface="Calibri" panose="020F0502020204030204" pitchFamily="34" charset="0"/>
                <a:cs typeface="Aharoni" panose="02010803020104030203" pitchFamily="2" charset="-79"/>
              </a:rPr>
              <a:t>Hebreos 10:25. </a:t>
            </a:r>
            <a:endParaRPr lang="es-ES_tradnl" sz="3400" b="1" dirty="0">
              <a:ln w="22225">
                <a:solidFill>
                  <a:srgbClr val="FF0000"/>
                </a:solidFill>
                <a:prstDash val="solid"/>
              </a:ln>
              <a:solidFill>
                <a:srgbClr val="FF0000"/>
              </a:solidFill>
              <a:latin typeface="Calibri" panose="020F0502020204030204" pitchFamily="34" charset="0"/>
              <a:cs typeface="Aharoni" panose="02010803020104030203" pitchFamily="2" charset="-79"/>
            </a:endParaRPr>
          </a:p>
        </p:txBody>
      </p:sp>
    </p:spTree>
    <p:extLst>
      <p:ext uri="{BB962C8B-B14F-4D97-AF65-F5344CB8AC3E}">
        <p14:creationId xmlns:p14="http://schemas.microsoft.com/office/powerpoint/2010/main" val="1331161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745741" y="2175242"/>
            <a:ext cx="5652516" cy="4239387"/>
          </a:xfrm>
          <a:prstGeom prst="rect">
            <a:avLst/>
          </a:prstGeom>
        </p:spPr>
      </p:pic>
      <p:sp>
        <p:nvSpPr>
          <p:cNvPr id="5" name="Rectángulo 4"/>
          <p:cNvSpPr/>
          <p:nvPr/>
        </p:nvSpPr>
        <p:spPr>
          <a:xfrm>
            <a:off x="977161" y="2175242"/>
            <a:ext cx="7189678" cy="4031873"/>
          </a:xfrm>
          <a:prstGeom prst="rect">
            <a:avLst/>
          </a:prstGeom>
          <a:ln>
            <a:solidFill>
              <a:schemeClr val="accent1"/>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s-CO" sz="3200" i="1"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“Error grave es descuidar el culto público de Dios. Los privilegios del servicio divino no son cosa de poca monta. Muchas veces los que asisten a los enfermos no pueden aprovechar estos privilegios, pero deben cuidar de no ausentarse de la casa de Dios sin necesidad”. </a:t>
            </a:r>
          </a:p>
          <a:p>
            <a:pPr algn="ctr"/>
            <a:r>
              <a:rPr lang="es-CO" sz="32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El Ministerio de Curación, 409.</a:t>
            </a:r>
            <a:endParaRPr lang="es-ES" sz="32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endParaRPr>
          </a:p>
        </p:txBody>
      </p:sp>
      <p:sp>
        <p:nvSpPr>
          <p:cNvPr id="6" name="1 CuadroTexto"/>
          <p:cNvSpPr txBox="1"/>
          <p:nvPr/>
        </p:nvSpPr>
        <p:spPr>
          <a:xfrm>
            <a:off x="1032657" y="716503"/>
            <a:ext cx="7078686" cy="1200329"/>
          </a:xfrm>
          <a:prstGeom prst="rect">
            <a:avLst/>
          </a:prstGeom>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s-CO" sz="36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Es un error grave ausentarse de la iglesia por cualquier causa.</a:t>
            </a:r>
            <a:endParaRPr lang="es-ES_tradnl" sz="36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endParaRPr>
          </a:p>
        </p:txBody>
      </p:sp>
    </p:spTree>
    <p:extLst>
      <p:ext uri="{BB962C8B-B14F-4D97-AF65-F5344CB8AC3E}">
        <p14:creationId xmlns:p14="http://schemas.microsoft.com/office/powerpoint/2010/main" val="447736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1746312" y="1651750"/>
            <a:ext cx="5724635" cy="3046988"/>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s-CO" sz="3200" b="1"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“Por necesidad”.  </a:t>
            </a:r>
            <a:r>
              <a:rPr lang="es-CO" sz="32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Habrá ocasiones que no podrás asistir a la iglesia aunque quieras.</a:t>
            </a:r>
          </a:p>
          <a:p>
            <a:pPr algn="ctr"/>
            <a:r>
              <a:rPr lang="es-CO" sz="32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Cuando se presentan situaciones más allá de tu control y que te impidan congregarte.</a:t>
            </a:r>
            <a:endParaRPr lang="es-ES" sz="32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endParaRPr>
          </a:p>
        </p:txBody>
      </p:sp>
      <p:sp>
        <p:nvSpPr>
          <p:cNvPr id="6" name="1 CuadroTexto"/>
          <p:cNvSpPr txBox="1"/>
          <p:nvPr/>
        </p:nvSpPr>
        <p:spPr>
          <a:xfrm>
            <a:off x="1691701" y="561212"/>
            <a:ext cx="5760598" cy="1077218"/>
          </a:xfrm>
          <a:prstGeom prst="rect">
            <a:avLst/>
          </a:prstGeom>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s-CO" sz="3200" b="1"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“Sin necesidad” </a:t>
            </a:r>
            <a:r>
              <a:rPr lang="es-CO" sz="32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significa dejar de asistir a la iglesia sin justa causa.</a:t>
            </a:r>
            <a:endParaRPr lang="es-ES_tradnl" sz="32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endParaRPr>
          </a:p>
        </p:txBody>
      </p:sp>
      <p:sp>
        <p:nvSpPr>
          <p:cNvPr id="7" name="Rectángulo 4"/>
          <p:cNvSpPr/>
          <p:nvPr/>
        </p:nvSpPr>
        <p:spPr>
          <a:xfrm>
            <a:off x="1746311" y="4737392"/>
            <a:ext cx="5724636" cy="1569660"/>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s-CO" sz="32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Tristemente, la mayoría de los hermanos que poco asisten, o que no asisten, es </a:t>
            </a:r>
            <a:r>
              <a:rPr lang="es-CO" sz="3200" b="1"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sin necesidad.</a:t>
            </a:r>
          </a:p>
        </p:txBody>
      </p:sp>
    </p:spTree>
    <p:extLst>
      <p:ext uri="{BB962C8B-B14F-4D97-AF65-F5344CB8AC3E}">
        <p14:creationId xmlns:p14="http://schemas.microsoft.com/office/powerpoint/2010/main" val="290448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p:cNvSpPr/>
          <p:nvPr/>
        </p:nvSpPr>
        <p:spPr>
          <a:xfrm>
            <a:off x="2303748" y="978209"/>
            <a:ext cx="4536504" cy="2185214"/>
          </a:xfrm>
          <a:prstGeom prst="rect">
            <a:avLst/>
          </a:prstGeom>
          <a:ln/>
        </p:spPr>
        <p:style>
          <a:lnRef idx="2">
            <a:schemeClr val="accent4"/>
          </a:lnRef>
          <a:fillRef idx="1">
            <a:schemeClr val="lt1"/>
          </a:fillRef>
          <a:effectRef idx="0">
            <a:schemeClr val="accent4"/>
          </a:effectRef>
          <a:fontRef idx="minor">
            <a:schemeClr val="dk1"/>
          </a:fontRef>
        </p:style>
        <p:txBody>
          <a:bodyPr wrap="square">
            <a:spAutoFit/>
          </a:bodyPr>
          <a:lstStyle/>
          <a:p>
            <a:pPr algn="ctr"/>
            <a:r>
              <a:rPr lang="es-CO" sz="34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Cuándo asistimos a la iglesia nos encontramos con Jesús y recibimos sus bendiciones.</a:t>
            </a:r>
            <a:endParaRPr lang="es-CO" sz="3400" dirty="0">
              <a:ln w="0"/>
              <a:solidFill>
                <a:schemeClr val="tx1"/>
              </a:solidFill>
              <a:effectLst>
                <a:outerShdw blurRad="38100" dist="19050" dir="2700000" algn="tl" rotWithShape="0">
                  <a:schemeClr val="dk1">
                    <a:alpha val="40000"/>
                  </a:schemeClr>
                </a:outerShdw>
              </a:effectLst>
            </a:endParaRPr>
          </a:p>
        </p:txBody>
      </p:sp>
      <p:sp>
        <p:nvSpPr>
          <p:cNvPr id="3" name="Rectángulo 2"/>
          <p:cNvSpPr/>
          <p:nvPr/>
        </p:nvSpPr>
        <p:spPr>
          <a:xfrm>
            <a:off x="2231740" y="3694578"/>
            <a:ext cx="4680520" cy="2185214"/>
          </a:xfrm>
          <a:prstGeom prst="rect">
            <a:avLst/>
          </a:prstGeom>
          <a:ln/>
        </p:spPr>
        <p:style>
          <a:lnRef idx="2">
            <a:schemeClr val="accent4"/>
          </a:lnRef>
          <a:fillRef idx="1">
            <a:schemeClr val="lt1"/>
          </a:fillRef>
          <a:effectRef idx="0">
            <a:schemeClr val="accent4"/>
          </a:effectRef>
          <a:fontRef idx="minor">
            <a:schemeClr val="dk1"/>
          </a:fontRef>
        </p:style>
        <p:txBody>
          <a:bodyPr wrap="square">
            <a:spAutoFit/>
          </a:bodyPr>
          <a:lstStyle/>
          <a:p>
            <a:pPr algn="ctr"/>
            <a:r>
              <a:rPr lang="es-CO" sz="34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Si hay tanta bendición al congregarnos, entonces </a:t>
            </a:r>
          </a:p>
          <a:p>
            <a:pPr algn="ctr"/>
            <a:r>
              <a:rPr lang="es-CO" sz="3400" b="1"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Aharoni" panose="02010803020104030203" pitchFamily="2" charset="-79"/>
              </a:rPr>
              <a:t>¿por qué algunos no quieren asistir?</a:t>
            </a:r>
            <a:endParaRPr lang="es-CO" sz="3400" b="1"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891915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ánico">
  <a:themeElements>
    <a:clrScheme name="Orgánico">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ánico">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ánico">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rotWithShape="1">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4291</TotalTime>
  <Words>1020</Words>
  <Application>Microsoft Office PowerPoint</Application>
  <PresentationFormat>Presentación en pantalla (4:3)</PresentationFormat>
  <Paragraphs>72</Paragraphs>
  <Slides>20</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20</vt:i4>
      </vt:variant>
    </vt:vector>
  </HeadingPairs>
  <TitlesOfParts>
    <vt:vector size="26" baseType="lpstr">
      <vt:lpstr>Arial</vt:lpstr>
      <vt:lpstr>Calibri</vt:lpstr>
      <vt:lpstr>Garamond</vt:lpstr>
      <vt:lpstr>system-ui</vt:lpstr>
      <vt:lpstr>Wingdings</vt:lpstr>
      <vt:lpstr>Orgánico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Luffi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Luffi</dc:creator>
  <cp:lastModifiedBy>Evangelismo</cp:lastModifiedBy>
  <cp:revision>821</cp:revision>
  <dcterms:created xsi:type="dcterms:W3CDTF">2013-03-02T13:17:11Z</dcterms:created>
  <dcterms:modified xsi:type="dcterms:W3CDTF">2024-06-04T20:04:57Z</dcterms:modified>
</cp:coreProperties>
</file>