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04"/>
  </p:normalViewPr>
  <p:slideViewPr>
    <p:cSldViewPr snapToGrid="0" snapToObjects="1">
      <p:cViewPr varScale="1">
        <p:scale>
          <a:sx n="32" d="100"/>
          <a:sy n="32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14817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o Título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Texto do Título</a:t>
            </a:r>
          </a:p>
        </p:txBody>
      </p:sp>
      <p:sp>
        <p:nvSpPr>
          <p:cNvPr id="12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aime Silveira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–Jaime Silveira</a:t>
            </a:r>
          </a:p>
        </p:txBody>
      </p:sp>
      <p:sp>
        <p:nvSpPr>
          <p:cNvPr id="94" name="“Digite uma citação aqui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“Digite uma citação aqui.” </a:t>
            </a:r>
          </a:p>
        </p:txBody>
      </p:sp>
      <p:sp>
        <p:nvSpPr>
          <p:cNvPr id="95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m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m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exto do Título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Texto do Título</a:t>
            </a:r>
          </a:p>
        </p:txBody>
      </p:sp>
      <p:sp>
        <p:nvSpPr>
          <p:cNvPr id="22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2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o Título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3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m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exto do Título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Texto do Título</a:t>
            </a:r>
          </a:p>
        </p:txBody>
      </p:sp>
      <p:sp>
        <p:nvSpPr>
          <p:cNvPr id="40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-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9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7" name="Nível de Corpo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8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m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7" name="Nível de Corpo Um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8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76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m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m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m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3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C12_Esp-02.jpg" descr="C12_Esp-0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750"/>
          <a:stretch/>
        </p:blipFill>
        <p:spPr>
          <a:xfrm>
            <a:off x="230103" y="6350"/>
            <a:ext cx="24153897" cy="1370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C12_Esp-11.jpg" descr="C12_Esp-1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09" t="9260" r="14133" b="12003"/>
          <a:stretch/>
        </p:blipFill>
        <p:spPr>
          <a:xfrm>
            <a:off x="0" y="0"/>
            <a:ext cx="24384000" cy="139370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C12_Esp-12.jpg" descr="C12_Esp-1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58" t="5334" r="12730" b="5778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C12_Esp-13.jpg" descr="C12_Esp-1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82" r="10980"/>
          <a:stretch/>
        </p:blipFill>
        <p:spPr>
          <a:xfrm>
            <a:off x="0" y="0"/>
            <a:ext cx="24384000" cy="145389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C12_Esp-14.jpg" descr="C12_Esp-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C12_Esp-15.jpg" descr="C12_Esp-1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1" name="C12_Esp-16.jpg" descr="C12_Esp-16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2" t="14966" r="4851" b="14889"/>
          <a:stretch/>
        </p:blipFill>
        <p:spPr>
          <a:xfrm>
            <a:off x="-57902" y="0"/>
            <a:ext cx="24441902" cy="137765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5" name="C12_Esp-17.jpg" descr="C12_Esp-17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4" t="16222" r="5852" b="9259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9" name="C12_Esp-18.jpg" descr="C12_Esp-1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59" b="17111"/>
          <a:stretch/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C12_Esp-19.jpg" descr="C12_Esp-19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000"/>
          <a:stretch/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7" name="C12_Esp-20.jpg" descr="C12_Esp-2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3" t="9260" r="8147" b="12003"/>
          <a:stretch/>
        </p:blipFill>
        <p:spPr>
          <a:xfrm>
            <a:off x="227566" y="0"/>
            <a:ext cx="2415643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C12_Esp-03.jpg" descr="C12_Esp-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00" t="9222" r="5250" b="11967"/>
          <a:stretch/>
        </p:blipFill>
        <p:spPr>
          <a:xfrm>
            <a:off x="-208856" y="0"/>
            <a:ext cx="24592856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1" name="C12_Esp-21.jpg" descr="C12_Esp-2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4" t="9259" b="7334"/>
          <a:stretch/>
        </p:blipFill>
        <p:spPr>
          <a:xfrm>
            <a:off x="1" y="0"/>
            <a:ext cx="24377650" cy="134458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205" name="C12_Esp-22.jpg" descr="C12_Esp-2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12" b="12003"/>
          <a:stretch/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C12_Esp-04.jpg" descr="C12_Esp-04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00" t="11836" r="10125"/>
          <a:stretch/>
        </p:blipFill>
        <p:spPr>
          <a:xfrm>
            <a:off x="230103" y="0"/>
            <a:ext cx="24153897" cy="13709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C12_Esp-05.jpg" descr="C12_Esp-05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50" r="18625" b="7545"/>
          <a:stretch/>
        </p:blipFill>
        <p:spPr>
          <a:xfrm>
            <a:off x="0" y="1714"/>
            <a:ext cx="23682960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C12_Esp-06.jpg" descr="C12_Esp-06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22" r="11125" b="19972"/>
          <a:stretch/>
        </p:blipFill>
        <p:spPr>
          <a:xfrm>
            <a:off x="0" y="0"/>
            <a:ext cx="24121166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C12_Esp-07.jpg" descr="C12_Esp-07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76" r="14151"/>
          <a:stretch/>
        </p:blipFill>
        <p:spPr>
          <a:xfrm>
            <a:off x="0" y="6350"/>
            <a:ext cx="24384000" cy="1370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C12_Esp-08.jpg" descr="C12_Esp-0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C12_Esp-09.jpg" descr="C12_Esp-09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889"/>
          <a:stretch/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C12_Esp-10.jpg" descr="C12_Esp-1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444"/>
          <a:stretch/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Personalizado</PresentationFormat>
  <Paragraphs>0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5" baseType="lpstr">
      <vt:lpstr>Helvetica Neue</vt:lpstr>
      <vt:lpstr>Helvetica Neue Light</vt:lpstr>
      <vt:lpstr>Helvetica Neue Medium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Evangelismo</dc:creator>
  <cp:lastModifiedBy>Evangelismo</cp:lastModifiedBy>
  <cp:revision>4</cp:revision>
  <dcterms:modified xsi:type="dcterms:W3CDTF">2024-06-04T20:43:17Z</dcterms:modified>
</cp:coreProperties>
</file>