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7" r:id="rId1"/>
  </p:sldMasterIdLst>
  <p:notesMasterIdLst>
    <p:notesMasterId r:id="rId24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87" r:id="rId23"/>
  </p:sldIdLst>
  <p:sldSz cx="24384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8"/>
    <p:restoredTop sz="94604"/>
  </p:normalViewPr>
  <p:slideViewPr>
    <p:cSldViewPr snapToGrid="0" snapToObjects="1">
      <p:cViewPr varScale="1">
        <p:scale>
          <a:sx n="32" d="100"/>
          <a:sy n="32" d="100"/>
        </p:scale>
        <p:origin x="99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34747469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78427" y="5029201"/>
            <a:ext cx="17830798" cy="4525562"/>
          </a:xfrm>
        </p:spPr>
        <p:txBody>
          <a:bodyPr anchor="b">
            <a:normAutofit/>
          </a:bodyPr>
          <a:lstStyle>
            <a:lvl1pPr>
              <a:defRPr sz="108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178427" y="9554759"/>
            <a:ext cx="17830798" cy="2252566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572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5486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6400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7315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8647621"/>
            <a:ext cx="3489304" cy="1557178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3625" y="9059081"/>
            <a:ext cx="1559534" cy="730250"/>
          </a:xfrm>
        </p:spPr>
        <p:txBody>
          <a:bodyPr/>
          <a:lstStyle/>
          <a:p>
            <a:fld id="{86CB4B4D-7CA3-9044-876B-883B54F8677D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2755474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78425" y="1219200"/>
            <a:ext cx="17830798" cy="6234080"/>
          </a:xfrm>
        </p:spPr>
        <p:txBody>
          <a:bodyPr anchor="ctr">
            <a:normAutofit/>
          </a:bodyPr>
          <a:lstStyle>
            <a:lvl1pPr algn="l">
              <a:defRPr sz="96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78425" y="8708092"/>
            <a:ext cx="17830798" cy="3111728"/>
          </a:xfrm>
        </p:spPr>
        <p:txBody>
          <a:bodyPr anchor="ctr">
            <a:normAutofit/>
          </a:bodyPr>
          <a:lstStyle>
            <a:lvl1pPr marL="0" indent="0" algn="l">
              <a:buNone/>
              <a:defRPr sz="3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9144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8377" y="6356351"/>
            <a:ext cx="3177054" cy="1014594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3625" y="6488279"/>
            <a:ext cx="1559534" cy="730250"/>
          </a:xfrm>
        </p:spPr>
        <p:txBody>
          <a:bodyPr/>
          <a:lstStyle/>
          <a:p>
            <a:fld id="{86CB4B4D-7CA3-9044-876B-883B54F8677D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4039489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99898" y="1219200"/>
            <a:ext cx="16787852" cy="5791200"/>
          </a:xfrm>
        </p:spPr>
        <p:txBody>
          <a:bodyPr anchor="ctr">
            <a:normAutofit/>
          </a:bodyPr>
          <a:lstStyle>
            <a:lvl1pPr algn="l">
              <a:defRPr sz="96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550024" y="7010400"/>
            <a:ext cx="15073108" cy="762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3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914400" indent="0">
              <a:buFontTx/>
              <a:buNone/>
              <a:defRPr/>
            </a:lvl2pPr>
            <a:lvl3pPr marL="1828800" indent="0">
              <a:buFontTx/>
              <a:buNone/>
              <a:defRPr/>
            </a:lvl3pPr>
            <a:lvl4pPr marL="2743200" indent="0">
              <a:buFontTx/>
              <a:buNone/>
              <a:defRPr/>
            </a:lvl4pPr>
            <a:lvl5pPr marL="3657600" indent="0">
              <a:buFontTx/>
              <a:buNone/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78425" y="8708092"/>
            <a:ext cx="17830798" cy="3111728"/>
          </a:xfrm>
        </p:spPr>
        <p:txBody>
          <a:bodyPr anchor="ctr">
            <a:normAutofit/>
          </a:bodyPr>
          <a:lstStyle>
            <a:lvl1pPr marL="0" indent="0" algn="l">
              <a:buNone/>
              <a:defRPr sz="3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9144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8377" y="6356351"/>
            <a:ext cx="3177054" cy="1014594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3625" y="6488279"/>
            <a:ext cx="1559534" cy="730250"/>
          </a:xfrm>
        </p:spPr>
        <p:txBody>
          <a:bodyPr/>
          <a:lstStyle/>
          <a:p>
            <a:fld id="{86CB4B4D-7CA3-9044-876B-883B54F8677D}" type="slidenum">
              <a:rPr lang="es-VE" smtClean="0"/>
              <a:t>‹Nº›</a:t>
            </a:fld>
            <a:endParaRPr lang="es-VE"/>
          </a:p>
        </p:txBody>
      </p:sp>
      <p:sp>
        <p:nvSpPr>
          <p:cNvPr id="14" name="TextBox 13"/>
          <p:cNvSpPr txBox="1"/>
          <p:nvPr/>
        </p:nvSpPr>
        <p:spPr>
          <a:xfrm>
            <a:off x="4935304" y="1296010"/>
            <a:ext cx="1219200" cy="1169552"/>
          </a:xfrm>
          <a:prstGeom prst="rect">
            <a:avLst/>
          </a:prstGeom>
        </p:spPr>
        <p:txBody>
          <a:bodyPr vert="horz" lIns="182880" tIns="91440" rIns="182880" bIns="91440" rtlCol="0" anchor="ctr">
            <a:noAutofit/>
          </a:bodyPr>
          <a:lstStyle/>
          <a:p>
            <a:pPr lvl="0"/>
            <a:r>
              <a:rPr lang="en-US" sz="16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2229704" y="5810612"/>
            <a:ext cx="1219200" cy="1169552"/>
          </a:xfrm>
          <a:prstGeom prst="rect">
            <a:avLst/>
          </a:prstGeom>
        </p:spPr>
        <p:txBody>
          <a:bodyPr vert="horz" lIns="182880" tIns="91440" rIns="182880" bIns="91440" rtlCol="0" anchor="ctr">
            <a:noAutofit/>
          </a:bodyPr>
          <a:lstStyle/>
          <a:p>
            <a:r>
              <a:rPr lang="en-US" sz="16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136184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78426" y="4876801"/>
            <a:ext cx="17830800" cy="5449690"/>
          </a:xfrm>
        </p:spPr>
        <p:txBody>
          <a:bodyPr anchor="b">
            <a:normAutofit/>
          </a:bodyPr>
          <a:lstStyle>
            <a:lvl1pPr algn="l">
              <a:defRPr sz="96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78426" y="10363200"/>
            <a:ext cx="17830800" cy="1459244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8377" y="9823451"/>
            <a:ext cx="3177054" cy="1014594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63625" y="9966175"/>
            <a:ext cx="1559534" cy="730250"/>
          </a:xfrm>
        </p:spPr>
        <p:txBody>
          <a:bodyPr/>
          <a:lstStyle/>
          <a:p>
            <a:fld id="{86CB4B4D-7CA3-9044-876B-883B54F8677D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4371580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la 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699898" y="1219200"/>
            <a:ext cx="16787852" cy="5791200"/>
          </a:xfrm>
        </p:spPr>
        <p:txBody>
          <a:bodyPr anchor="ctr">
            <a:normAutofit/>
          </a:bodyPr>
          <a:lstStyle>
            <a:lvl1pPr algn="l">
              <a:defRPr sz="96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178424" y="8686800"/>
            <a:ext cx="17830800" cy="16764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4800">
                <a:solidFill>
                  <a:schemeClr val="accent1"/>
                </a:solidFill>
              </a:defRPr>
            </a:lvl1pPr>
            <a:lvl2pPr marL="914400" indent="0">
              <a:buFontTx/>
              <a:buNone/>
              <a:defRPr/>
            </a:lvl2pPr>
            <a:lvl3pPr marL="1828800" indent="0">
              <a:buFontTx/>
              <a:buNone/>
              <a:defRPr/>
            </a:lvl3pPr>
            <a:lvl4pPr marL="2743200" indent="0">
              <a:buFontTx/>
              <a:buNone/>
              <a:defRPr/>
            </a:lvl4pPr>
            <a:lvl5pPr marL="3657600" indent="0">
              <a:buFontTx/>
              <a:buNone/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78426" y="10363200"/>
            <a:ext cx="17830800" cy="1459244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8377" y="9823451"/>
            <a:ext cx="3177054" cy="1014594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63625" y="9966175"/>
            <a:ext cx="1559534" cy="730250"/>
          </a:xfrm>
        </p:spPr>
        <p:txBody>
          <a:bodyPr/>
          <a:lstStyle/>
          <a:p>
            <a:fld id="{86CB4B4D-7CA3-9044-876B-883B54F8677D}" type="slidenum">
              <a:rPr lang="es-VE" smtClean="0"/>
              <a:t>‹Nº›</a:t>
            </a:fld>
            <a:endParaRPr lang="es-VE"/>
          </a:p>
        </p:txBody>
      </p:sp>
      <p:sp>
        <p:nvSpPr>
          <p:cNvPr id="17" name="TextBox 16"/>
          <p:cNvSpPr txBox="1"/>
          <p:nvPr/>
        </p:nvSpPr>
        <p:spPr>
          <a:xfrm>
            <a:off x="4935304" y="1296010"/>
            <a:ext cx="1219200" cy="1169552"/>
          </a:xfrm>
          <a:prstGeom prst="rect">
            <a:avLst/>
          </a:prstGeom>
        </p:spPr>
        <p:txBody>
          <a:bodyPr vert="horz" lIns="182880" tIns="91440" rIns="182880" bIns="91440" rtlCol="0" anchor="ctr">
            <a:noAutofit/>
          </a:bodyPr>
          <a:lstStyle/>
          <a:p>
            <a:pPr lvl="0"/>
            <a:r>
              <a:rPr lang="en-US" sz="16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2229704" y="5810612"/>
            <a:ext cx="1219200" cy="1169552"/>
          </a:xfrm>
          <a:prstGeom prst="rect">
            <a:avLst/>
          </a:prstGeom>
        </p:spPr>
        <p:txBody>
          <a:bodyPr vert="horz" lIns="182880" tIns="91440" rIns="182880" bIns="91440" rtlCol="0" anchor="ctr">
            <a:noAutofit/>
          </a:bodyPr>
          <a:lstStyle/>
          <a:p>
            <a:pPr lvl="0"/>
            <a:r>
              <a:rPr lang="en-US" sz="16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356077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78425" y="1254814"/>
            <a:ext cx="17830798" cy="5760040"/>
          </a:xfrm>
        </p:spPr>
        <p:txBody>
          <a:bodyPr anchor="ctr">
            <a:normAutofit/>
          </a:bodyPr>
          <a:lstStyle>
            <a:lvl1pPr algn="l">
              <a:defRPr sz="96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178424" y="8686800"/>
            <a:ext cx="17830800" cy="16764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4800">
                <a:solidFill>
                  <a:schemeClr val="accent1"/>
                </a:solidFill>
              </a:defRPr>
            </a:lvl1pPr>
            <a:lvl2pPr marL="914400" indent="0">
              <a:buFontTx/>
              <a:buNone/>
              <a:defRPr/>
            </a:lvl2pPr>
            <a:lvl3pPr marL="1828800" indent="0">
              <a:buFontTx/>
              <a:buNone/>
              <a:defRPr/>
            </a:lvl3pPr>
            <a:lvl4pPr marL="2743200" indent="0">
              <a:buFontTx/>
              <a:buNone/>
              <a:defRPr/>
            </a:lvl4pPr>
            <a:lvl5pPr marL="3657600" indent="0">
              <a:buFontTx/>
              <a:buNone/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78426" y="10363200"/>
            <a:ext cx="17830800" cy="1459244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8377" y="9823451"/>
            <a:ext cx="3177054" cy="1014594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63625" y="9966175"/>
            <a:ext cx="1559534" cy="730250"/>
          </a:xfrm>
        </p:spPr>
        <p:txBody>
          <a:bodyPr/>
          <a:lstStyle/>
          <a:p>
            <a:fld id="{86CB4B4D-7CA3-9044-876B-883B54F8677D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8879344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8377" y="1428751"/>
            <a:ext cx="3177054" cy="1014594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3562380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8589625" y="1254811"/>
            <a:ext cx="4415202" cy="10567634"/>
          </a:xfrm>
        </p:spPr>
        <p:txBody>
          <a:bodyPr vert="eaVert" anchor="ctr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78424" y="1254811"/>
            <a:ext cx="12954000" cy="10567634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8377" y="1428751"/>
            <a:ext cx="3177054" cy="1014594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3445658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e Marcado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o do 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do Título</a:t>
            </a:r>
          </a:p>
        </p:txBody>
      </p:sp>
      <p:sp>
        <p:nvSpPr>
          <p:cNvPr id="57" name="Nível de Corpo Um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Nível de Corpo Um</a:t>
            </a:r>
          </a:p>
          <a:p>
            <a:pPr lvl="1"/>
            <a:r>
              <a:t>Nível de Corpo Dois</a:t>
            </a:r>
          </a:p>
          <a:p>
            <a:pPr lvl="2"/>
            <a:r>
              <a:t>Nível de Corpo Três</a:t>
            </a:r>
          </a:p>
          <a:p>
            <a:pPr lvl="3"/>
            <a:r>
              <a:t>Nível de Corpo Quatro</a:t>
            </a:r>
          </a:p>
          <a:p>
            <a:pPr lvl="4"/>
            <a:r>
              <a:t>Nível de Corpo Cinco</a:t>
            </a:r>
          </a:p>
        </p:txBody>
      </p:sp>
      <p:sp>
        <p:nvSpPr>
          <p:cNvPr id="58" name="Número do Slid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90622111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5851" y="1248220"/>
            <a:ext cx="17823374" cy="256178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78424" y="4267200"/>
            <a:ext cx="17830800" cy="755524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8377" y="1428751"/>
            <a:ext cx="3177054" cy="1014594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6233952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78425" y="4117500"/>
            <a:ext cx="17830798" cy="2937600"/>
          </a:xfrm>
        </p:spPr>
        <p:txBody>
          <a:bodyPr anchor="b"/>
          <a:lstStyle>
            <a:lvl1pPr algn="l">
              <a:defRPr sz="80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78425" y="7060258"/>
            <a:ext cx="17830798" cy="1720800"/>
          </a:xfrm>
        </p:spPr>
        <p:txBody>
          <a:bodyPr anchor="t"/>
          <a:lstStyle>
            <a:lvl1pPr marL="0" indent="0" algn="l">
              <a:buNone/>
              <a:defRPr sz="4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9144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8377" y="6356351"/>
            <a:ext cx="3177054" cy="1014594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3625" y="6488279"/>
            <a:ext cx="1559534" cy="730250"/>
          </a:xfrm>
        </p:spPr>
        <p:txBody>
          <a:bodyPr/>
          <a:lstStyle/>
          <a:p>
            <a:fld id="{86CB4B4D-7CA3-9044-876B-883B54F8677D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6186800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78424" y="4267200"/>
            <a:ext cx="8627728" cy="7555244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381494" y="4252444"/>
            <a:ext cx="8627728" cy="7555244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8377" y="1428751"/>
            <a:ext cx="3177054" cy="1014594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3625" y="1575565"/>
            <a:ext cx="1559534" cy="730250"/>
          </a:xfrm>
        </p:spPr>
        <p:txBody>
          <a:bodyPr/>
          <a:lstStyle/>
          <a:p>
            <a:fld id="{86CB4B4D-7CA3-9044-876B-883B54F8677D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4770444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78746" y="3945406"/>
            <a:ext cx="7985464" cy="1152524"/>
          </a:xfrm>
        </p:spPr>
        <p:txBody>
          <a:bodyPr anchor="b">
            <a:noAutofit/>
          </a:bodyPr>
          <a:lstStyle>
            <a:lvl1pPr marL="0" indent="0">
              <a:buNone/>
              <a:defRPr sz="4800" b="0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78425" y="5097932"/>
            <a:ext cx="8685786" cy="6708120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5013259" y="3938950"/>
            <a:ext cx="7998002" cy="1152524"/>
          </a:xfrm>
        </p:spPr>
        <p:txBody>
          <a:bodyPr anchor="b">
            <a:noAutofit/>
          </a:bodyPr>
          <a:lstStyle>
            <a:lvl1pPr marL="0" indent="0">
              <a:buNone/>
              <a:defRPr sz="4800" b="0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4333914" y="5091476"/>
            <a:ext cx="8677348" cy="6708120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6/4/2024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8377" y="1428751"/>
            <a:ext cx="3177054" cy="1014594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3625" y="1575565"/>
            <a:ext cx="1559534" cy="730250"/>
          </a:xfrm>
        </p:spPr>
        <p:txBody>
          <a:bodyPr/>
          <a:lstStyle/>
          <a:p>
            <a:fld id="{86CB4B4D-7CA3-9044-876B-883B54F8677D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945454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6/4/2024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8377" y="1428751"/>
            <a:ext cx="3177054" cy="1014594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1245922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6/4/2024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8377" y="1428751"/>
            <a:ext cx="3177054" cy="1014594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7251015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78425" y="892176"/>
            <a:ext cx="7010398" cy="1952624"/>
          </a:xfrm>
        </p:spPr>
        <p:txBody>
          <a:bodyPr anchor="b"/>
          <a:lstStyle>
            <a:lvl1pPr algn="l">
              <a:defRPr sz="40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646024" y="892177"/>
            <a:ext cx="10363200" cy="10829926"/>
          </a:xfrm>
        </p:spPr>
        <p:txBody>
          <a:bodyPr anchor="ctr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78425" y="3197226"/>
            <a:ext cx="7010398" cy="8524872"/>
          </a:xfrm>
        </p:spPr>
        <p:txBody>
          <a:bodyPr/>
          <a:lstStyle>
            <a:lvl1pPr marL="0" indent="0">
              <a:buNone/>
              <a:defRPr sz="2800"/>
            </a:lvl1pPr>
            <a:lvl2pPr marL="914400" indent="0">
              <a:buNone/>
              <a:defRPr sz="2400"/>
            </a:lvl2pPr>
            <a:lvl3pPr marL="1828800" indent="0">
              <a:buNone/>
              <a:defRPr sz="2000"/>
            </a:lvl3pPr>
            <a:lvl4pPr marL="2743200" indent="0">
              <a:buNone/>
              <a:defRPr sz="1800"/>
            </a:lvl4pPr>
            <a:lvl5pPr marL="3657600" indent="0">
              <a:buNone/>
              <a:defRPr sz="1800"/>
            </a:lvl5pPr>
            <a:lvl6pPr marL="4572000" indent="0">
              <a:buNone/>
              <a:defRPr sz="1800"/>
            </a:lvl6pPr>
            <a:lvl7pPr marL="5486400" indent="0">
              <a:buNone/>
              <a:defRPr sz="1800"/>
            </a:lvl7pPr>
            <a:lvl8pPr marL="6400800" indent="0">
              <a:buNone/>
              <a:defRPr sz="1800"/>
            </a:lvl8pPr>
            <a:lvl9pPr marL="7315200" indent="0">
              <a:buNone/>
              <a:defRPr sz="18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8377" y="1428751"/>
            <a:ext cx="3177054" cy="1014594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40873179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78426" y="9601200"/>
            <a:ext cx="17830800" cy="1133476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78424" y="1269930"/>
            <a:ext cx="17830800" cy="7709940"/>
          </a:xfrm>
        </p:spPr>
        <p:txBody>
          <a:bodyPr anchor="t">
            <a:normAutofit/>
          </a:bodyPr>
          <a:lstStyle>
            <a:lvl1pPr marL="0" indent="0" algn="ctr">
              <a:buNone/>
              <a:defRPr sz="3200"/>
            </a:lvl1pPr>
            <a:lvl2pPr marL="914400" indent="0">
              <a:buNone/>
              <a:defRPr sz="3200"/>
            </a:lvl2pPr>
            <a:lvl3pPr marL="1828800" indent="0">
              <a:buNone/>
              <a:defRPr sz="3200"/>
            </a:lvl3pPr>
            <a:lvl4pPr marL="2743200" indent="0">
              <a:buNone/>
              <a:defRPr sz="3200"/>
            </a:lvl4pPr>
            <a:lvl5pPr marL="3657600" indent="0">
              <a:buNone/>
              <a:defRPr sz="3200"/>
            </a:lvl5pPr>
            <a:lvl6pPr marL="4572000" indent="0">
              <a:buNone/>
              <a:defRPr sz="3200"/>
            </a:lvl6pPr>
            <a:lvl7pPr marL="5486400" indent="0">
              <a:buNone/>
              <a:defRPr sz="3200"/>
            </a:lvl7pPr>
            <a:lvl8pPr marL="6400800" indent="0">
              <a:buNone/>
              <a:defRPr sz="3200"/>
            </a:lvl8pPr>
            <a:lvl9pPr marL="7315200" indent="0">
              <a:buNone/>
              <a:defRPr sz="32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78426" y="10734676"/>
            <a:ext cx="17830800" cy="987424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914400" indent="0">
              <a:buNone/>
              <a:defRPr sz="2400"/>
            </a:lvl2pPr>
            <a:lvl3pPr marL="1828800" indent="0">
              <a:buNone/>
              <a:defRPr sz="2000"/>
            </a:lvl3pPr>
            <a:lvl4pPr marL="2743200" indent="0">
              <a:buNone/>
              <a:defRPr sz="1800"/>
            </a:lvl4pPr>
            <a:lvl5pPr marL="3657600" indent="0">
              <a:buNone/>
              <a:defRPr sz="1800"/>
            </a:lvl5pPr>
            <a:lvl6pPr marL="4572000" indent="0">
              <a:buNone/>
              <a:defRPr sz="1800"/>
            </a:lvl6pPr>
            <a:lvl7pPr marL="5486400" indent="0">
              <a:buNone/>
              <a:defRPr sz="1800"/>
            </a:lvl7pPr>
            <a:lvl8pPr marL="6400800" indent="0">
              <a:buNone/>
              <a:defRPr sz="1800"/>
            </a:lvl8pPr>
            <a:lvl9pPr marL="7315200" indent="0">
              <a:buNone/>
              <a:defRPr sz="18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8377" y="9823451"/>
            <a:ext cx="3177054" cy="1014594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63625" y="9966175"/>
            <a:ext cx="1559534" cy="730250"/>
          </a:xfrm>
        </p:spPr>
        <p:txBody>
          <a:bodyPr/>
          <a:lstStyle/>
          <a:p>
            <a:fld id="{86CB4B4D-7CA3-9044-876B-883B54F8677D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4683210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2" y="457200"/>
            <a:ext cx="5703032" cy="13277256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54442" y="-63"/>
            <a:ext cx="4713348" cy="13706570"/>
            <a:chOff x="6627813" y="195454"/>
            <a:chExt cx="1952625" cy="5678297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454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365760" cy="13716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85849" y="1248220"/>
            <a:ext cx="17823374" cy="256178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78424" y="4267200"/>
            <a:ext cx="17830800" cy="7772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0723225" y="12260874"/>
            <a:ext cx="2292566" cy="7407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6/4/2024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178425" y="12271617"/>
            <a:ext cx="15239998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3625" y="1575565"/>
            <a:ext cx="155953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000">
                <a:solidFill>
                  <a:srgbClr val="FEFFFF"/>
                </a:solidFill>
              </a:defRPr>
            </a:lvl1pPr>
          </a:lstStyle>
          <a:p>
            <a:fld id="{86CB4B4D-7CA3-9044-876B-883B54F8677D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2148834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  <p:sldLayoutId id="2147483710" r:id="rId13"/>
    <p:sldLayoutId id="2147483711" r:id="rId14"/>
    <p:sldLayoutId id="2147483712" r:id="rId15"/>
    <p:sldLayoutId id="2147483713" r:id="rId16"/>
    <p:sldLayoutId id="2147483714" r:id="rId17"/>
  </p:sldLayoutIdLst>
  <p:txStyles>
    <p:titleStyle>
      <a:lvl1pPr algn="l" defTabSz="914400" rtl="0" eaLnBrk="1" latinLnBrk="0" hangingPunct="1">
        <a:spcBef>
          <a:spcPct val="0"/>
        </a:spcBef>
        <a:buNone/>
        <a:defRPr sz="72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685800" indent="-685800" algn="l" defTabSz="914400" rtl="0" eaLnBrk="1" latinLnBrk="0" hangingPunct="1">
        <a:spcBef>
          <a:spcPts val="2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3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1485900" indent="-571500" algn="l" defTabSz="914400" rtl="0" eaLnBrk="1" latinLnBrk="0" hangingPunct="1">
        <a:spcBef>
          <a:spcPts val="2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3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2286000" indent="-457200" algn="l" defTabSz="914400" rtl="0" eaLnBrk="1" latinLnBrk="0" hangingPunct="1">
        <a:spcBef>
          <a:spcPts val="2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2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3200400" indent="-457200" algn="l" defTabSz="914400" rtl="0" eaLnBrk="1" latinLnBrk="0" hangingPunct="1">
        <a:spcBef>
          <a:spcPts val="2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4114800" indent="-457200" algn="l" defTabSz="914400" rtl="0" eaLnBrk="1" latinLnBrk="0" hangingPunct="1">
        <a:spcBef>
          <a:spcPts val="2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5029200" indent="-457200" algn="l" defTabSz="914400" rtl="0" eaLnBrk="1" latinLnBrk="0" hangingPunct="1">
        <a:spcBef>
          <a:spcPts val="2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5943600" indent="-457200" algn="l" defTabSz="914400" rtl="0" eaLnBrk="1" latinLnBrk="0" hangingPunct="1">
        <a:spcBef>
          <a:spcPts val="2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6858000" indent="-457200" algn="l" defTabSz="914400" rtl="0" eaLnBrk="1" latinLnBrk="0" hangingPunct="1">
        <a:spcBef>
          <a:spcPts val="2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7772400" indent="-457200" algn="l" defTabSz="914400" rtl="0" eaLnBrk="1" latinLnBrk="0" hangingPunct="1">
        <a:spcBef>
          <a:spcPts val="2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9144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9144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9144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9144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9144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9144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9144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9144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4" name="Corpo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25" name="C16_Esp-02.jpg" descr="C16_Esp-02.jp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000"/>
          <a:stretch/>
        </p:blipFill>
        <p:spPr>
          <a:xfrm>
            <a:off x="731520" y="6350"/>
            <a:ext cx="23164800" cy="137033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0" name="Corpo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 dirty="0"/>
          </a:p>
        </p:txBody>
      </p:sp>
      <p:pic>
        <p:nvPicPr>
          <p:cNvPr id="161" name="C16_Esp-11.jpg" descr="C16_Esp-11.jp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05" t="20028" r="26990" b="6445"/>
          <a:stretch/>
        </p:blipFill>
        <p:spPr>
          <a:xfrm>
            <a:off x="0" y="1"/>
            <a:ext cx="24384000" cy="1383896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4" name="Corpo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65" name="C16_Esp-12.jpg" descr="C16_Esp-12.jp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726" t="7334" r="4727" b="9259"/>
          <a:stretch/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8" name="Corpo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10566400"/>
          </a:xfrm>
          <a:prstGeom prst="rect">
            <a:avLst/>
          </a:prstGeom>
        </p:spPr>
        <p:txBody>
          <a:bodyPr/>
          <a:lstStyle/>
          <a:p>
            <a:endParaRPr dirty="0"/>
          </a:p>
        </p:txBody>
      </p:sp>
      <p:pic>
        <p:nvPicPr>
          <p:cNvPr id="169" name="C16_Esp-13.jpg" descr="C16_Esp-13.jp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222" b="15333"/>
          <a:stretch/>
        </p:blipFill>
        <p:spPr>
          <a:xfrm>
            <a:off x="6350" y="-1310640"/>
            <a:ext cx="24371300" cy="1502664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72" name="Corpo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73" name="C16_Esp-14.jpg" descr="C16_Esp-14.jp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730" t="9259" r="6905" b="7111"/>
          <a:stretch/>
        </p:blipFill>
        <p:spPr>
          <a:xfrm>
            <a:off x="0" y="-227874"/>
            <a:ext cx="24384000" cy="139337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76" name="Corpo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77" name="C16_Esp-15.jpg" descr="C16_Esp-15.jp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354" b="12281"/>
          <a:stretch/>
        </p:blipFill>
        <p:spPr>
          <a:xfrm>
            <a:off x="0" y="0"/>
            <a:ext cx="2437765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0" name="Corpo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81" name="C16_Esp-16.jpg" descr="C16_Esp-16.jp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069"/>
          <a:stretch/>
        </p:blipFill>
        <p:spPr>
          <a:xfrm>
            <a:off x="0" y="0"/>
            <a:ext cx="24384000" cy="1509188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4" name="Corpo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85" name="C16_Esp-17.jpg" descr="C16_Esp-17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0" y="0"/>
            <a:ext cx="243713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8" name="Corpo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89" name="C16_Esp-18.jpg" descr="C16_Esp-18.jp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351" t="13333" r="8147"/>
          <a:stretch/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92" name="Corpo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93" name="C16_Esp-19.jpg" descr="C16_Esp-19.jp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978" t="5334" r="3350" b="667"/>
          <a:stretch/>
        </p:blipFill>
        <p:spPr>
          <a:xfrm>
            <a:off x="0" y="0"/>
            <a:ext cx="24384000" cy="1362456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96" name="Corpo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97" name="C16_Esp-20.jpg" descr="C16_Esp-20.jp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83" t="6223" r="19235"/>
          <a:stretch/>
        </p:blipFill>
        <p:spPr>
          <a:xfrm>
            <a:off x="0" y="0"/>
            <a:ext cx="240792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8" name="Corpo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29" name="C16_Esp-03.jpg" descr="C16_Esp-03.jp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52" t="5246" r="5750" b="9268"/>
          <a:stretch/>
        </p:blipFill>
        <p:spPr>
          <a:xfrm>
            <a:off x="1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00" name="Corpo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201" name="C16_Esp-21.jpg" descr="C16_Esp-21.jp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232" r="13106" b="14000"/>
          <a:stretch/>
        </p:blipFill>
        <p:spPr>
          <a:xfrm>
            <a:off x="0" y="0"/>
            <a:ext cx="24384000" cy="1398789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04" name="Corpo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205" name="C16_Esp-22.jpg" descr="C16_Esp-22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69" y="0"/>
            <a:ext cx="24379262" cy="1371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C72602E0-D941-4A13-9096-8E411A7DDD9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11"/>
          <a:stretch/>
        </p:blipFill>
        <p:spPr>
          <a:xfrm>
            <a:off x="22392195" y="12069677"/>
            <a:ext cx="1761702" cy="1473201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28A2B2E7-2AAA-0D13-3233-2117C8D066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33131"/>
            <a:ext cx="24384000" cy="13782261"/>
          </a:xfrm>
          <a:prstGeom prst="rect">
            <a:avLst/>
          </a:prstGeom>
        </p:spPr>
      </p:pic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9B04746-6D4F-8E5D-0217-92332D423A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79120" y="1524000"/>
            <a:ext cx="10515600" cy="7772400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es-VE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ova" panose="020B0504020202020204" pitchFamily="34" charset="0"/>
              </a:rPr>
              <a:t>Como iglesia celebramos este rito de purificación, generalmente cada tres meses, es una ceremonia debidamente organizada y anunciada a toda la hermandad</a:t>
            </a:r>
          </a:p>
          <a:p>
            <a:pPr algn="ctr"/>
            <a:endParaRPr lang="es-VE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Nova" panose="020B0504020202020204" pitchFamily="34" charset="0"/>
            </a:endParaRPr>
          </a:p>
          <a:p>
            <a:pPr marL="0" indent="0" algn="ctr">
              <a:buNone/>
            </a:pPr>
            <a:r>
              <a:rPr lang="es-VE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ova" panose="020B0504020202020204" pitchFamily="34" charset="0"/>
              </a:rPr>
              <a:t>Es una ceremonia importante para todos, ya que es darle continuidad al pedido de Jesús, además de ser limpiados nuevamente de nuestros pecados</a:t>
            </a:r>
          </a:p>
        </p:txBody>
      </p:sp>
    </p:spTree>
    <p:extLst>
      <p:ext uri="{BB962C8B-B14F-4D97-AF65-F5344CB8AC3E}">
        <p14:creationId xmlns:p14="http://schemas.microsoft.com/office/powerpoint/2010/main" val="2520817886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2" name="Corpo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33" name="C16_Esp-04.jpg" descr="C16_Esp-04.jp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8375"/>
          <a:stretch/>
        </p:blipFill>
        <p:spPr>
          <a:xfrm>
            <a:off x="9357360" y="6350"/>
            <a:ext cx="15026640" cy="137033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" name="C16_Esp-04.jpg" descr="C16_Esp-04.jpg">
            <a:extLst>
              <a:ext uri="{FF2B5EF4-FFF2-40B4-BE49-F238E27FC236}">
                <a16:creationId xmlns:a16="http://schemas.microsoft.com/office/drawing/2014/main" id="{8D739C48-6537-2DAE-4851-8EFFDF823CD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069" r="61875" b="32159"/>
          <a:stretch/>
        </p:blipFill>
        <p:spPr>
          <a:xfrm>
            <a:off x="0" y="-213360"/>
            <a:ext cx="10850880" cy="1392936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6" name="Corpo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37" name="C16_Esp-05.jpg" descr="C16_Esp-05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350"/>
            <a:ext cx="24384000" cy="137033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0" name="Corpo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41" name="C16_Esp-06.jpg" descr="C16_Esp-06.jp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875" r="21125" b="7558"/>
          <a:stretch/>
        </p:blipFill>
        <p:spPr>
          <a:xfrm>
            <a:off x="0" y="0"/>
            <a:ext cx="2414016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4" name="Corpo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45" name="C16_Esp-07.jpg" descr="C16_Esp-07.jp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375" t="9221" r="5750" b="17082"/>
          <a:stretch/>
        </p:blipFill>
        <p:spPr>
          <a:xfrm>
            <a:off x="0" y="0"/>
            <a:ext cx="249936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8" name="Corpo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49" name="C16_Esp-08.jpg" descr="C16_Esp-08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350"/>
            <a:ext cx="24384000" cy="137033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2" name="Corpo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53" name="C16_Esp-09.jpg" descr="C16_Esp-09.jp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725" t="9260" r="12231" b="7556"/>
          <a:stretch/>
        </p:blipFill>
        <p:spPr>
          <a:xfrm>
            <a:off x="1" y="-30603"/>
            <a:ext cx="24384000" cy="1374660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6" name="Corpo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57" name="C16_Esp-10.jpg" descr="C16_Esp-10.jp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04" t="7556" r="6904" b="17111"/>
          <a:stretch/>
        </p:blipFill>
        <p:spPr>
          <a:xfrm>
            <a:off x="0" y="0"/>
            <a:ext cx="24475785" cy="1368552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Espiral">
  <a:themeElements>
    <a:clrScheme name="Rojo naranja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Espiral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Espiral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54F6613E-5ED7-40ED-90A8-F639BE712C0E}"/>
    </a:ext>
  </a:extLst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TM02892315[[fn=Espiral]]</Template>
  <TotalTime>24</TotalTime>
  <Words>49</Words>
  <Application>Microsoft Office PowerPoint</Application>
  <PresentationFormat>Personalizado</PresentationFormat>
  <Paragraphs>3</Paragraphs>
  <Slides>22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22</vt:i4>
      </vt:variant>
    </vt:vector>
  </HeadingPairs>
  <TitlesOfParts>
    <vt:vector size="28" baseType="lpstr">
      <vt:lpstr>Arial</vt:lpstr>
      <vt:lpstr>Arial Nova</vt:lpstr>
      <vt:lpstr>Century Gothic</vt:lpstr>
      <vt:lpstr>Helvetica Neue</vt:lpstr>
      <vt:lpstr>Wingdings 3</vt:lpstr>
      <vt:lpstr>Espiral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Evangelismo</dc:creator>
  <cp:lastModifiedBy>Evangelismo</cp:lastModifiedBy>
  <cp:revision>3</cp:revision>
  <dcterms:modified xsi:type="dcterms:W3CDTF">2024-06-04T20:32:11Z</dcterms:modified>
</cp:coreProperties>
</file>